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ublic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r:id="rId25" roundtripDataSignature="AMtx7mhunVylxb8U6JvLrUAB0SdHUCZC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95" orient="horz"/>
        <p:guide pos="2880"/>
        <p:guide pos="1429" orient="horz"/>
        <p:guide pos="423"/>
        <p:guide pos="158" orient="horz"/>
        <p:guide pos="2787" orient="horz"/>
        <p:guide pos="2001"/>
        <p:guide pos="33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ublicSans-bold.fntdata"/><Relationship Id="rId21" Type="http://schemas.openxmlformats.org/officeDocument/2006/relationships/font" Target="fonts/PublicSans-regular.fntdata"/><Relationship Id="rId24" Type="http://schemas.openxmlformats.org/officeDocument/2006/relationships/font" Target="fonts/PublicSans-boldItalic.fntdata"/><Relationship Id="rId23" Type="http://schemas.openxmlformats.org/officeDocument/2006/relationships/font" Target="fonts/PublicSans-italic.fntdata"/><Relationship Id="rId25"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3" name="Google Shape;1833;p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21411af2df5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7" name="Google Shape;1887;g21411af2df5_1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21411af2df5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3" name="Google Shape;1893;g21411af2df5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1411af2df5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9" name="Google Shape;1899;g21411af2df5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1411af2df5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4" name="Google Shape;1904;g21411af2df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0" name="Google Shape;1910;p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6" name="Google Shape;1916;p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8" name="Google Shape;1838;p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21411af2df5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4" name="Google Shape;1844;g21411af2df5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1411af2df5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0" name="Google Shape;1850;g21411af2df5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1411af2df5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6" name="Google Shape;1856;g21411af2df5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1411af2df5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2" name="Google Shape;1862;g21411af2df5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1411af2df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8" name="Google Shape;1868;g21411af2df5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21411af2df5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4" name="Google Shape;1874;g21411af2df5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21411af2df5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1" name="Google Shape;1881;g21411af2df5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9.png"/><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3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3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 Id="rId4" Type="http://schemas.openxmlformats.org/officeDocument/2006/relationships/image" Target="../media/image3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2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3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5.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irst page 2">
    <p:spTree>
      <p:nvGrpSpPr>
        <p:cNvPr id="6" name="Shape 6"/>
        <p:cNvGrpSpPr/>
        <p:nvPr/>
      </p:nvGrpSpPr>
      <p:grpSpPr>
        <a:xfrm>
          <a:off x="0" y="0"/>
          <a:ext cx="0" cy="0"/>
          <a:chOff x="0" y="0"/>
          <a:chExt cx="0" cy="0"/>
        </a:xfrm>
      </p:grpSpPr>
      <p:pic>
        <p:nvPicPr>
          <p:cNvPr descr="Diagram&#10;&#10;Description automatically generated" id="7" name="Google Shape;7;p214"/>
          <p:cNvPicPr preferRelativeResize="0"/>
          <p:nvPr/>
        </p:nvPicPr>
        <p:blipFill rotWithShape="1">
          <a:blip r:embed="rId2">
            <a:alphaModFix/>
          </a:blip>
          <a:srcRect b="0" l="0" r="0" t="0"/>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cap="flat" cmpd="sng" w="28575">
            <a:solidFill>
              <a:srgbClr val="22366A"/>
            </a:solidFill>
            <a:prstDash val="solid"/>
            <a:round/>
            <a:headEnd len="sm" w="sm" type="none"/>
            <a:tailEnd len="sm" w="sm" type="none"/>
          </a:ln>
        </p:spPr>
      </p:cxnSp>
      <p:sp>
        <p:nvSpPr>
          <p:cNvPr id="9" name="Google Shape;9;p214"/>
          <p:cNvSpPr txBox="1"/>
          <p:nvPr>
            <p:ph idx="1" type="body"/>
          </p:nvPr>
        </p:nvSpPr>
        <p:spPr>
          <a:xfrm>
            <a:off x="261254" y="2640951"/>
            <a:ext cx="3311679" cy="44055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4">
    <p:spTree>
      <p:nvGrpSpPr>
        <p:cNvPr id="67"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A group of people in clothing&#10;&#10;Description automatically generated with medium confidence" id="70" name="Google Shape;70;p223"/>
            <p:cNvPicPr preferRelativeResize="0"/>
            <p:nvPr/>
          </p:nvPicPr>
          <p:blipFill rotWithShape="1">
            <a:blip r:embed="rId2">
              <a:alphaModFix/>
            </a:blip>
            <a:srcRect b="0" l="0" r="0" t="0"/>
            <a:stretch/>
          </p:blipFill>
          <p:spPr>
            <a:xfrm>
              <a:off x="2113280" y="456352"/>
              <a:ext cx="7030720" cy="4687147"/>
            </a:xfrm>
            <a:prstGeom prst="rect">
              <a:avLst/>
            </a:prstGeom>
            <a:noFill/>
            <a:ln>
              <a:noFill/>
            </a:ln>
          </p:spPr>
        </p:pic>
      </p:grpSp>
      <p:pic>
        <p:nvPicPr>
          <p:cNvPr descr="Shape&#10;&#10;Description automatically generated with low confidence" id="71" name="Google Shape;71;p223"/>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72" name="Google Shape;72;p223"/>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22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22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0QMhxhbt4L0=">
    <p:spTree>
      <p:nvGrpSpPr>
        <p:cNvPr id="1690"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92" name="Google Shape;1692;p31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04" name="Google Shape;1704;p313"/>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lt2"/>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CfxLejpM=">
    <p:spTree>
      <p:nvGrpSpPr>
        <p:cNvPr id="1705"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707" name="Google Shape;1707;p3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1719" name="Google Shape;1719;p314"/>
          <p:cNvSpPr txBox="1"/>
          <p:nvPr>
            <p:ph idx="1" type="body"/>
          </p:nvPr>
        </p:nvSpPr>
        <p:spPr>
          <a:xfrm>
            <a:off x="688975" y="1574318"/>
            <a:ext cx="7766050" cy="1793915"/>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2000" u="none" cap="none" strike="noStrike">
                <a:solidFill>
                  <a:schemeClr val="accen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rgbClr val="BD8738"/>
              </a:buClr>
              <a:buSzPts val="2000"/>
              <a:buFont typeface="Arial"/>
              <a:buNone/>
              <a:defRPr b="1" i="1" sz="2000" u="none" cap="none" strike="noStrike">
                <a:solidFill>
                  <a:srgbClr val="BD8738"/>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iD8Hpp5FI=">
    <p:spTree>
      <p:nvGrpSpPr>
        <p:cNvPr id="1720" name="Shape 1720"/>
        <p:cNvGrpSpPr/>
        <p:nvPr/>
      </p:nvGrpSpPr>
      <p:grpSpPr>
        <a:xfrm>
          <a:off x="0" y="0"/>
          <a:ext cx="0" cy="0"/>
          <a:chOff x="0" y="0"/>
          <a:chExt cx="0" cy="0"/>
        </a:xfrm>
      </p:grpSpPr>
      <p:pic>
        <p:nvPicPr>
          <p:cNvPr descr="Background pattern&#10;&#10;Description automatically generated with medium confidence" id="1721" name="Google Shape;1721;p3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group of people sitting at a table&#10;&#10;Description automatically generated with low confidence" id="1722" name="Google Shape;1722;p315"/>
          <p:cNvPicPr preferRelativeResize="0"/>
          <p:nvPr/>
        </p:nvPicPr>
        <p:blipFill rotWithShape="1">
          <a:blip r:embed="rId3">
            <a:alphaModFix/>
          </a:blip>
          <a:srcRect b="0" l="11613" r="0" t="29182"/>
          <a:stretch/>
        </p:blipFill>
        <p:spPr>
          <a:xfrm>
            <a:off x="4864308" y="0"/>
            <a:ext cx="4279692" cy="5143500"/>
          </a:xfrm>
          <a:prstGeom prst="rect">
            <a:avLst/>
          </a:prstGeom>
          <a:noFill/>
          <a:ln>
            <a:noFill/>
          </a:ln>
        </p:spPr>
      </p:pic>
      <p:pic>
        <p:nvPicPr>
          <p:cNvPr descr="Shape&#10;&#10;Description automatically generated with low confidence" id="1723" name="Google Shape;1723;p315"/>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6" name="Google Shape;1726;p315"/>
          <p:cNvSpPr txBox="1"/>
          <p:nvPr>
            <p:ph type="title"/>
          </p:nvPr>
        </p:nvSpPr>
        <p:spPr>
          <a:xfrm>
            <a:off x="387873" y="1377777"/>
            <a:ext cx="3421450" cy="459275"/>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1" sz="20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7" name="Google Shape;1727;p315"/>
          <p:cNvSpPr txBox="1"/>
          <p:nvPr>
            <p:ph idx="1" type="body"/>
          </p:nvPr>
        </p:nvSpPr>
        <p:spPr>
          <a:xfrm>
            <a:off x="387873" y="1985160"/>
            <a:ext cx="4343206" cy="1819294"/>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zKr7OPOMEnA=">
    <p:spTree>
      <p:nvGrpSpPr>
        <p:cNvPr id="1728" name="Shape 1728"/>
        <p:cNvGrpSpPr/>
        <p:nvPr/>
      </p:nvGrpSpPr>
      <p:grpSpPr>
        <a:xfrm>
          <a:off x="0" y="0"/>
          <a:ext cx="0" cy="0"/>
          <a:chOff x="0" y="0"/>
          <a:chExt cx="0" cy="0"/>
        </a:xfrm>
      </p:grpSpPr>
      <p:pic>
        <p:nvPicPr>
          <p:cNvPr descr="Background pattern&#10;&#10;Description automatically generated" id="1729" name="Google Shape;1729;p316"/>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0" name="Google Shape;1730;p31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cap="flat" cmpd="sng" w="12700">
              <a:solidFill>
                <a:schemeClr val="accent2"/>
              </a:solidFill>
              <a:prstDash val="solid"/>
              <a:round/>
              <a:headEnd len="sm" w="sm" type="none"/>
              <a:tailEnd len="sm" w="sm" type="none"/>
            </a:ln>
          </p:spPr>
        </p:cxnSp>
      </p:grpSp>
      <p:pic>
        <p:nvPicPr>
          <p:cNvPr id="1734" name="Google Shape;1734;p316"/>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35" name="Google Shape;1735;p316"/>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accent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xpd7a4NfvDs=">
    <p:spTree>
      <p:nvGrpSpPr>
        <p:cNvPr id="1736" name="Shape 1736"/>
        <p:cNvGrpSpPr/>
        <p:nvPr/>
      </p:nvGrpSpPr>
      <p:grpSpPr>
        <a:xfrm>
          <a:off x="0" y="0"/>
          <a:ext cx="0" cy="0"/>
          <a:chOff x="0" y="0"/>
          <a:chExt cx="0" cy="0"/>
        </a:xfrm>
      </p:grpSpPr>
      <p:pic>
        <p:nvPicPr>
          <p:cNvPr descr="Background pattern&#10;&#10;Description automatically generated" id="1737" name="Google Shape;1737;p317"/>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38" name="Google Shape;1738;p317"/>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40" name="Google Shape;1740;p317"/>
          <p:cNvSpPr/>
          <p:nvPr/>
        </p:nvSpPr>
        <p:spPr>
          <a:xfrm>
            <a:off x="0" y="1037770"/>
            <a:ext cx="9144000" cy="161398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42" name="Google Shape;1742;p317"/>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7e5OmFcpos=">
    <p:spTree>
      <p:nvGrpSpPr>
        <p:cNvPr id="1743" name="Shape 1743"/>
        <p:cNvGrpSpPr/>
        <p:nvPr/>
      </p:nvGrpSpPr>
      <p:grpSpPr>
        <a:xfrm>
          <a:off x="0" y="0"/>
          <a:ext cx="0" cy="0"/>
          <a:chOff x="0" y="0"/>
          <a:chExt cx="0" cy="0"/>
        </a:xfrm>
      </p:grpSpPr>
      <p:pic>
        <p:nvPicPr>
          <p:cNvPr descr="Background pattern&#10;&#10;Description automatically generated" id="1744" name="Google Shape;1744;p318"/>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45" name="Google Shape;1745;p318"/>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cap="flat" cmpd="sng" w="12700">
              <a:solidFill>
                <a:schemeClr val="dk2"/>
              </a:solidFill>
              <a:prstDash val="solid"/>
              <a:round/>
              <a:headEnd len="sm" w="sm" type="none"/>
              <a:tailEnd len="sm" w="sm" type="none"/>
            </a:ln>
          </p:spPr>
        </p:cxnSp>
      </p:grpSp>
      <p:pic>
        <p:nvPicPr>
          <p:cNvPr id="1749" name="Google Shape;1749;p318"/>
          <p:cNvPicPr preferRelativeResize="0"/>
          <p:nvPr/>
        </p:nvPicPr>
        <p:blipFill rotWithShape="1">
          <a:blip r:embed="rId4">
            <a:alphaModFix/>
          </a:blip>
          <a:srcRect b="0" l="0" r="0" t="0"/>
          <a:stretch/>
        </p:blipFill>
        <p:spPr>
          <a:xfrm>
            <a:off x="244973" y="966439"/>
            <a:ext cx="4181755" cy="4151489"/>
          </a:xfrm>
          <a:prstGeom prst="rect">
            <a:avLst/>
          </a:prstGeom>
          <a:noFill/>
          <a:ln>
            <a:noFill/>
          </a:ln>
        </p:spPr>
      </p:pic>
      <p:sp>
        <p:nvSpPr>
          <p:cNvPr id="1750" name="Google Shape;1750;p318"/>
          <p:cNvSpPr txBox="1"/>
          <p:nvPr>
            <p:ph idx="1" type="body"/>
          </p:nvPr>
        </p:nvSpPr>
        <p:spPr>
          <a:xfrm>
            <a:off x="4852577" y="1247209"/>
            <a:ext cx="3865563" cy="146831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2W1bEpMH/8=">
    <p:spTree>
      <p:nvGrpSpPr>
        <p:cNvPr id="1751" name="Shape 1751"/>
        <p:cNvGrpSpPr/>
        <p:nvPr/>
      </p:nvGrpSpPr>
      <p:grpSpPr>
        <a:xfrm>
          <a:off x="0" y="0"/>
          <a:ext cx="0" cy="0"/>
          <a:chOff x="0" y="0"/>
          <a:chExt cx="0" cy="0"/>
        </a:xfrm>
      </p:grpSpPr>
      <p:pic>
        <p:nvPicPr>
          <p:cNvPr descr="Background pattern&#10;&#10;Description automatically generated" id="1752" name="Google Shape;1752;p319"/>
          <p:cNvPicPr preferRelativeResize="0"/>
          <p:nvPr/>
        </p:nvPicPr>
        <p:blipFill rotWithShape="1">
          <a:blip r:embed="rId2">
            <a:alphaModFix amt="5000"/>
          </a:blip>
          <a:srcRect b="0" l="0" r="0" t="0"/>
          <a:stretch/>
        </p:blipFill>
        <p:spPr>
          <a:xfrm>
            <a:off x="-1879" y="0"/>
            <a:ext cx="9145880" cy="5143500"/>
          </a:xfrm>
          <a:prstGeom prst="rect">
            <a:avLst/>
          </a:prstGeom>
          <a:noFill/>
          <a:ln>
            <a:noFill/>
          </a:ln>
        </p:spPr>
      </p:pic>
      <p:pic>
        <p:nvPicPr>
          <p:cNvPr descr="Shape&#10;&#10;Description automatically generated with low confidence" id="1753" name="Google Shape;1753;p319"/>
          <p:cNvPicPr preferRelativeResize="0"/>
          <p:nvPr/>
        </p:nvPicPr>
        <p:blipFill rotWithShape="1">
          <a:blip r:embed="rId3">
            <a:alphaModFix/>
          </a:blip>
          <a:srcRect b="0" l="0" r="0" t="0"/>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cap="flat" cmpd="sng" w="12700">
            <a:solidFill>
              <a:srgbClr val="BFBFBF"/>
            </a:solidFill>
            <a:prstDash val="solid"/>
            <a:round/>
            <a:headEnd len="sm" w="sm" type="none"/>
            <a:tailEnd len="sm" w="sm" type="none"/>
          </a:ln>
        </p:spPr>
      </p:cxnSp>
      <p:sp>
        <p:nvSpPr>
          <p:cNvPr id="1755" name="Google Shape;1755;p319"/>
          <p:cNvSpPr/>
          <p:nvPr/>
        </p:nvSpPr>
        <p:spPr>
          <a:xfrm>
            <a:off x="0" y="1037770"/>
            <a:ext cx="9144000" cy="161398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b="47599" l="0" r="0" t="-453"/>
          <a:stretch/>
        </p:blipFill>
        <p:spPr>
          <a:xfrm flipH="1">
            <a:off x="349865" y="721112"/>
            <a:ext cx="3612538" cy="4395173"/>
          </a:xfrm>
          <a:prstGeom prst="rect">
            <a:avLst/>
          </a:prstGeom>
          <a:noFill/>
          <a:ln>
            <a:noFill/>
          </a:ln>
        </p:spPr>
      </p:pic>
      <p:sp>
        <p:nvSpPr>
          <p:cNvPr id="1757" name="Google Shape;1757;p319"/>
          <p:cNvSpPr txBox="1"/>
          <p:nvPr>
            <p:ph idx="1" type="body"/>
          </p:nvPr>
        </p:nvSpPr>
        <p:spPr>
          <a:xfrm>
            <a:off x="4620415" y="1247209"/>
            <a:ext cx="3865563" cy="1160711"/>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l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Vs0JyanmWWA=">
    <p:spTree>
      <p:nvGrpSpPr>
        <p:cNvPr id="1758"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1760" name="Google Shape;1760;p320"/>
          <p:cNvPicPr preferRelativeResize="0"/>
          <p:nvPr/>
        </p:nvPicPr>
        <p:blipFill rotWithShape="1">
          <a:blip r:embed="rId3">
            <a:alphaModFix/>
          </a:blip>
          <a:srcRect b="0" l="0" r="0" t="0"/>
          <a:stretch/>
        </p:blipFill>
        <p:spPr>
          <a:xfrm>
            <a:off x="0" y="0"/>
            <a:ext cx="9143990" cy="5148000"/>
          </a:xfrm>
          <a:prstGeom prst="rect">
            <a:avLst/>
          </a:prstGeom>
          <a:noFill/>
          <a:ln>
            <a:noFill/>
          </a:ln>
        </p:spPr>
      </p:pic>
      <p:pic>
        <p:nvPicPr>
          <p:cNvPr descr="A picture containing text, dark, night sky&#10;&#10;Description automatically generated" id="1761" name="Google Shape;1761;p320"/>
          <p:cNvPicPr preferRelativeResize="0"/>
          <p:nvPr/>
        </p:nvPicPr>
        <p:blipFill rotWithShape="1">
          <a:blip r:embed="rId4">
            <a:alphaModFix/>
          </a:blip>
          <a:srcRect b="0" l="0" r="0" t="0"/>
          <a:stretch/>
        </p:blipFill>
        <p:spPr>
          <a:xfrm>
            <a:off x="962283" y="914400"/>
            <a:ext cx="7219434" cy="3459480"/>
          </a:xfrm>
          <a:prstGeom prst="rect">
            <a:avLst/>
          </a:prstGeom>
          <a:noFill/>
          <a:ln>
            <a:noFill/>
          </a:ln>
        </p:spPr>
      </p:pic>
      <p:pic>
        <p:nvPicPr>
          <p:cNvPr descr="Chart&#10;&#10;Description automatically generated" id="1762" name="Google Shape;1762;p320"/>
          <p:cNvPicPr preferRelativeResize="0"/>
          <p:nvPr/>
        </p:nvPicPr>
        <p:blipFill rotWithShape="1">
          <a:blip r:embed="rId5">
            <a:alphaModFix/>
          </a:blip>
          <a:srcRect b="0" l="0" r="0" t="0"/>
          <a:stretch/>
        </p:blipFill>
        <p:spPr>
          <a:xfrm>
            <a:off x="2567940" y="1200369"/>
            <a:ext cx="4008120" cy="2742762"/>
          </a:xfrm>
          <a:prstGeom prst="rect">
            <a:avLst/>
          </a:prstGeom>
          <a:noFill/>
          <a:ln>
            <a:noFill/>
          </a:ln>
        </p:spPr>
      </p:pic>
      <p:sp>
        <p:nvSpPr>
          <p:cNvPr id="1763" name="Google Shape;1763;p320"/>
          <p:cNvSpPr txBox="1"/>
          <p:nvPr>
            <p:ph idx="1" type="body"/>
          </p:nvPr>
        </p:nvSpPr>
        <p:spPr>
          <a:xfrm rot="-525871">
            <a:off x="2714091" y="2148474"/>
            <a:ext cx="3673884" cy="55448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3200"/>
              <a:buFont typeface="Public Sans"/>
              <a:buNone/>
              <a:defRPr b="1" i="1" sz="28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K8CAWNf7W+M=">
    <p:spTree>
      <p:nvGrpSpPr>
        <p:cNvPr id="1764"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descr="Surface chart&#10;&#10;Description automatically generated with low confidence" id="1766" name="Google Shape;1766;p321"/>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767" name="Google Shape;1767;p321"/>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768" name="Google Shape;1768;p321"/>
          <p:cNvPicPr preferRelativeResize="0"/>
          <p:nvPr/>
        </p:nvPicPr>
        <p:blipFill rotWithShape="1">
          <a:blip r:embed="rId3">
            <a:alphaModFix/>
          </a:blip>
          <a:srcRect b="0" l="0" r="0" t="0"/>
          <a:stretch/>
        </p:blipFill>
        <p:spPr>
          <a:xfrm>
            <a:off x="0" y="0"/>
            <a:ext cx="9143990" cy="5143494"/>
          </a:xfrm>
          <a:prstGeom prst="rect">
            <a:avLst/>
          </a:prstGeom>
          <a:noFill/>
          <a:ln>
            <a:noFill/>
          </a:ln>
        </p:spPr>
      </p:pic>
      <p:pic>
        <p:nvPicPr>
          <p:cNvPr descr="A picture containing text&#10;&#10;Description automatically generated" id="1769" name="Google Shape;1769;p321"/>
          <p:cNvPicPr preferRelativeResize="0"/>
          <p:nvPr/>
        </p:nvPicPr>
        <p:blipFill rotWithShape="1">
          <a:blip r:embed="rId4">
            <a:alphaModFix amt="85000"/>
          </a:blip>
          <a:srcRect b="0" l="0" r="0" t="0"/>
          <a:stretch/>
        </p:blipFill>
        <p:spPr>
          <a:xfrm>
            <a:off x="2251213" y="1143261"/>
            <a:ext cx="4641574" cy="2799228"/>
          </a:xfrm>
          <a:prstGeom prst="rect">
            <a:avLst/>
          </a:prstGeom>
          <a:noFill/>
          <a:ln>
            <a:noFill/>
          </a:ln>
        </p:spPr>
      </p:pic>
      <p:sp>
        <p:nvSpPr>
          <p:cNvPr id="1770" name="Google Shape;1770;p321"/>
          <p:cNvSpPr txBox="1"/>
          <p:nvPr>
            <p:ph idx="1" type="body"/>
          </p:nvPr>
        </p:nvSpPr>
        <p:spPr>
          <a:xfrm>
            <a:off x="2740961" y="1824708"/>
            <a:ext cx="3602088" cy="4724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1" name="Google Shape;1771;p321"/>
          <p:cNvSpPr txBox="1"/>
          <p:nvPr>
            <p:ph idx="2" type="body"/>
          </p:nvPr>
        </p:nvSpPr>
        <p:spPr>
          <a:xfrm>
            <a:off x="2740960" y="239891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p:spTree>
      <p:nvGrpSpPr>
        <p:cNvPr id="1772"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b="12611" l="0" r="0" t="1816"/>
          <a:stretch/>
        </p:blipFill>
        <p:spPr>
          <a:xfrm>
            <a:off x="0" y="-1"/>
            <a:ext cx="9144000" cy="5143501"/>
          </a:xfrm>
          <a:prstGeom prst="rect">
            <a:avLst/>
          </a:prstGeom>
          <a:noFill/>
          <a:ln>
            <a:noFill/>
          </a:ln>
        </p:spPr>
      </p:pic>
      <p:pic>
        <p:nvPicPr>
          <p:cNvPr descr="Shape&#10;&#10;Description automatically generated with low confidence" id="1774" name="Google Shape;1774;p322"/>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fmla="val 12859"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Public Sans"/>
              <a:ea typeface="Public Sans"/>
              <a:cs typeface="Public Sans"/>
              <a:sym typeface="Public Sans"/>
            </a:endParaRPr>
          </a:p>
        </p:txBody>
      </p:sp>
      <p:sp>
        <p:nvSpPr>
          <p:cNvPr id="1776" name="Google Shape;1776;p322"/>
          <p:cNvSpPr txBox="1"/>
          <p:nvPr>
            <p:ph idx="1" type="body"/>
          </p:nvPr>
        </p:nvSpPr>
        <p:spPr>
          <a:xfrm>
            <a:off x="3553313" y="1914665"/>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77" name="Google Shape;1777;p322"/>
          <p:cNvSpPr txBox="1"/>
          <p:nvPr>
            <p:ph idx="2" type="body"/>
          </p:nvPr>
        </p:nvSpPr>
        <p:spPr>
          <a:xfrm>
            <a:off x="2770956" y="2580686"/>
            <a:ext cx="3602088" cy="719671"/>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5">
    <p:spTree>
      <p:nvGrpSpPr>
        <p:cNvPr id="75"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77" name="Google Shape;77;p224"/>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78" name="Google Shape;78;p224"/>
          <p:cNvSpPr/>
          <p:nvPr>
            <p:ph idx="2" type="pic"/>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1" name="Google Shape;81;p224"/>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224"/>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slide">
    <p:spTree>
      <p:nvGrpSpPr>
        <p:cNvPr id="1778"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82" name="Google Shape;1782;p323"/>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86" name="Google Shape;1786;p323"/>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dk2"/>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87" name="Google Shape;1787;p323"/>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Discussion 3">
    <p:spTree>
      <p:nvGrpSpPr>
        <p:cNvPr id="1788"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b="12936" l="0" r="0" t="2687"/>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grpSp>
      <p:pic>
        <p:nvPicPr>
          <p:cNvPr descr="Shape&#10;&#10;Description automatically generated with low confidence" id="1792" name="Google Shape;1792;p324"/>
          <p:cNvPicPr preferRelativeResize="0"/>
          <p:nvPr/>
        </p:nvPicPr>
        <p:blipFill rotWithShape="1">
          <a:blip r:embed="rId3">
            <a:alphaModFix/>
          </a:blip>
          <a:srcRect b="0" l="0" r="0" t="0"/>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fmla="val 1164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fmla="val 12199" name="adj"/>
              </a:avLst>
            </a:prstGeom>
            <a:noFill/>
            <a:ln cap="flat" cmpd="sng" w="25400">
              <a:solidFill>
                <a:srgbClr val="BC7D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1" sz="1600" u="none" cap="none" strike="noStrike">
                <a:solidFill>
                  <a:schemeClr val="dk1"/>
                </a:solidFill>
                <a:latin typeface="Public Sans"/>
                <a:ea typeface="Public Sans"/>
                <a:cs typeface="Public Sans"/>
                <a:sym typeface="Public Sans"/>
              </a:endParaRPr>
            </a:p>
          </p:txBody>
        </p:sp>
      </p:grpSp>
      <p:sp>
        <p:nvSpPr>
          <p:cNvPr id="1796" name="Google Shape;1796;p324"/>
          <p:cNvSpPr txBox="1"/>
          <p:nvPr>
            <p:ph idx="1" type="body"/>
          </p:nvPr>
        </p:nvSpPr>
        <p:spPr>
          <a:xfrm>
            <a:off x="3553313" y="2127464"/>
            <a:ext cx="2077466" cy="39616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000" u="none" cap="none" strike="noStrike">
                <a:solidFill>
                  <a:schemeClr val="accent1"/>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797" name="Google Shape;1797;p324"/>
          <p:cNvSpPr txBox="1"/>
          <p:nvPr>
            <p:ph idx="2" type="body"/>
          </p:nvPr>
        </p:nvSpPr>
        <p:spPr>
          <a:xfrm>
            <a:off x="2770956" y="2643161"/>
            <a:ext cx="3602088" cy="77581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vmjIQfqtF0=">
    <p:spTree>
      <p:nvGrpSpPr>
        <p:cNvPr id="1798"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0" name="Google Shape;1800;p3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25"/>
          <p:cNvSpPr/>
          <p:nvPr>
            <p:ph idx="2" type="pic"/>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03" name="Google Shape;1803;p325"/>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04" name="Google Shape;1804;p325"/>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iORC0upUlaM=">
    <p:spTree>
      <p:nvGrpSpPr>
        <p:cNvPr id="1805"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07" name="Google Shape;1807;p3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26"/>
          <p:cNvSpPr/>
          <p:nvPr>
            <p:ph idx="2" type="pic"/>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0" name="Google Shape;1810;p326"/>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1" name="Google Shape;1811;p326"/>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WNddCJ7k8bQ=">
    <p:spTree>
      <p:nvGrpSpPr>
        <p:cNvPr id="1812"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814" name="Google Shape;1814;p3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27"/>
          <p:cNvSpPr/>
          <p:nvPr>
            <p:ph idx="2" type="pic"/>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lt1"/>
              </a:solidFill>
              <a:latin typeface="Public Sans"/>
              <a:ea typeface="Public Sans"/>
              <a:cs typeface="Public Sans"/>
              <a:sym typeface="Public Sans"/>
            </a:endParaRPr>
          </a:p>
        </p:txBody>
      </p:sp>
      <p:sp>
        <p:nvSpPr>
          <p:cNvPr id="1817" name="Google Shape;1817;p327"/>
          <p:cNvSpPr txBox="1"/>
          <p:nvPr>
            <p:ph idx="1" type="body"/>
          </p:nvPr>
        </p:nvSpPr>
        <p:spPr>
          <a:xfrm>
            <a:off x="4849731" y="1061223"/>
            <a:ext cx="4140265" cy="356852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18" name="Google Shape;1818;p327"/>
          <p:cNvSpPr txBox="1"/>
          <p:nvPr>
            <p:ph type="title"/>
          </p:nvPr>
        </p:nvSpPr>
        <p:spPr>
          <a:xfrm>
            <a:off x="4849731" y="462740"/>
            <a:ext cx="4140265"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Guided activity">
    <p:spTree>
      <p:nvGrpSpPr>
        <p:cNvPr id="1819"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Public Sans"/>
              <a:ea typeface="Public Sans"/>
              <a:cs typeface="Public Sans"/>
              <a:sym typeface="Public Sans"/>
            </a:endParaRPr>
          </a:p>
        </p:txBody>
      </p:sp>
      <p:pic>
        <p:nvPicPr>
          <p:cNvPr descr="Background pattern&#10;&#10;Description automatically generated" id="1821" name="Google Shape;1821;p328"/>
          <p:cNvPicPr preferRelativeResize="0"/>
          <p:nvPr/>
        </p:nvPicPr>
        <p:blipFill rotWithShape="1">
          <a:blip r:embed="rId2">
            <a:alphaModFix/>
          </a:blip>
          <a:srcRect b="45930" l="20567" r="20566" t="0"/>
          <a:stretch/>
        </p:blipFill>
        <p:spPr>
          <a:xfrm rot="5400000">
            <a:off x="5391150" y="1390650"/>
            <a:ext cx="5143500" cy="2362200"/>
          </a:xfrm>
          <a:prstGeom prst="rect">
            <a:avLst/>
          </a:prstGeom>
          <a:solidFill>
            <a:schemeClr val="dk2"/>
          </a:solidFill>
          <a:ln>
            <a:noFill/>
          </a:ln>
        </p:spPr>
      </p:pic>
      <p:sp>
        <p:nvSpPr>
          <p:cNvPr descr="Shape&#10;&#10;Description automatically generated with low confidence" id="1822" name="Google Shape;1822;p3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3" name="Google Shape;1823;p328"/>
          <p:cNvCxnSpPr/>
          <p:nvPr/>
        </p:nvCxnSpPr>
        <p:spPr>
          <a:xfrm>
            <a:off x="777369" y="2062045"/>
            <a:ext cx="0" cy="1882258"/>
          </a:xfrm>
          <a:prstGeom prst="straightConnector1">
            <a:avLst/>
          </a:prstGeom>
          <a:noFill/>
          <a:ln cap="flat" cmpd="sng" w="38100">
            <a:solidFill>
              <a:srgbClr val="22366A"/>
            </a:solidFill>
            <a:prstDash val="solid"/>
            <a:miter lim="800000"/>
            <a:headEnd len="sm" w="sm" type="none"/>
            <a:tailEnd len="sm" w="sm" type="none"/>
          </a:ln>
        </p:spPr>
      </p:cxnSp>
      <p:pic>
        <p:nvPicPr>
          <p:cNvPr descr="A picture containing indoor&#10;&#10;Description automatically generated" id="1824" name="Google Shape;1824;p328"/>
          <p:cNvPicPr preferRelativeResize="0"/>
          <p:nvPr/>
        </p:nvPicPr>
        <p:blipFill rotWithShape="1">
          <a:blip r:embed="rId3">
            <a:alphaModFix/>
          </a:blip>
          <a:srcRect b="0" l="20443" r="22451" t="0"/>
          <a:stretch/>
        </p:blipFill>
        <p:spPr>
          <a:xfrm>
            <a:off x="5353758" y="1004593"/>
            <a:ext cx="2781568" cy="3247434"/>
          </a:xfrm>
          <a:prstGeom prst="rect">
            <a:avLst/>
          </a:prstGeom>
          <a:noFill/>
          <a:ln cap="flat" cmpd="sng" w="28575">
            <a:solidFill>
              <a:srgbClr val="D8D8D8"/>
            </a:solidFill>
            <a:prstDash val="solid"/>
            <a:round/>
            <a:headEnd len="sm" w="sm" type="none"/>
            <a:tailEnd len="sm" w="sm" type="none"/>
          </a:ln>
        </p:spPr>
      </p:pic>
      <p:sp>
        <p:nvSpPr>
          <p:cNvPr id="1825" name="Google Shape;1825;p328"/>
          <p:cNvSpPr txBox="1"/>
          <p:nvPr>
            <p:ph idx="1" type="body"/>
          </p:nvPr>
        </p:nvSpPr>
        <p:spPr>
          <a:xfrm>
            <a:off x="912063" y="2052267"/>
            <a:ext cx="3673884" cy="1882257"/>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dk1"/>
              </a:buClr>
              <a:buSzPts val="1500"/>
              <a:buFont typeface="Noto Sans Symbols"/>
              <a:buChar char="▪"/>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26" name="Google Shape;1826;p328"/>
          <p:cNvSpPr txBox="1"/>
          <p:nvPr>
            <p:ph type="title"/>
          </p:nvPr>
        </p:nvSpPr>
        <p:spPr>
          <a:xfrm>
            <a:off x="912063" y="1246189"/>
            <a:ext cx="3673884" cy="5868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800"/>
              <a:buFont typeface="Public Sans"/>
              <a:buNone/>
              <a:defRPr b="1" i="0" sz="28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0Xe9e9IKF4=">
    <p:spTree>
      <p:nvGrpSpPr>
        <p:cNvPr id="1827" name="Shape 1827"/>
        <p:cNvGrpSpPr/>
        <p:nvPr/>
      </p:nvGrpSpPr>
      <p:grpSpPr>
        <a:xfrm>
          <a:off x="0" y="0"/>
          <a:ext cx="0" cy="0"/>
          <a:chOff x="0" y="0"/>
          <a:chExt cx="0" cy="0"/>
        </a:xfrm>
      </p:grpSpPr>
      <p:pic>
        <p:nvPicPr>
          <p:cNvPr descr="A picture containing graphical user interface&#10;&#10;Description automatically generated" id="1828" name="Google Shape;1828;p3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descr="Shape&#10;&#10;Description automatically generated with low confidence" id="1829" name="Google Shape;1829;p3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Divider 3">
    <p:bg>
      <p:bgPr>
        <a:solidFill>
          <a:srgbClr val="FD892C"/>
        </a:solidFill>
      </p:bgPr>
    </p:bg>
    <p:spTree>
      <p:nvGrpSpPr>
        <p:cNvPr id="1830"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6">
    <p:spTree>
      <p:nvGrpSpPr>
        <p:cNvPr id="83"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85" name="Google Shape;85;p225"/>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86" name="Google Shape;86;p225"/>
          <p:cNvSpPr/>
          <p:nvPr>
            <p:ph idx="2" type="pic"/>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89" name="Google Shape;89;p22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7">
    <p:spTree>
      <p:nvGrpSpPr>
        <p:cNvPr id="9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93" name="Google Shape;93;p226"/>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94" name="Google Shape;94;p226"/>
          <p:cNvSpPr/>
          <p:nvPr>
            <p:ph idx="2" type="pic"/>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97" name="Google Shape;97;p226"/>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26"/>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
    <p:spTree>
      <p:nvGrpSpPr>
        <p:cNvPr id="99" name="Shape 99"/>
        <p:cNvGrpSpPr/>
        <p:nvPr/>
      </p:nvGrpSpPr>
      <p:grpSpPr>
        <a:xfrm>
          <a:off x="0" y="0"/>
          <a:ext cx="0" cy="0"/>
          <a:chOff x="0" y="0"/>
          <a:chExt cx="0" cy="0"/>
        </a:xfrm>
      </p:grpSpPr>
      <p:pic>
        <p:nvPicPr>
          <p:cNvPr descr="Shape&#10;&#10;Description automatically generated with low confidence" id="100" name="Google Shape;100;p227"/>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1" name="Google Shape;101;p22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22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227"/>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
    <p:spTree>
      <p:nvGrpSpPr>
        <p:cNvPr id="104" name="Shape 104"/>
        <p:cNvGrpSpPr/>
        <p:nvPr/>
      </p:nvGrpSpPr>
      <p:grpSpPr>
        <a:xfrm>
          <a:off x="0" y="0"/>
          <a:ext cx="0" cy="0"/>
          <a:chOff x="0" y="0"/>
          <a:chExt cx="0" cy="0"/>
        </a:xfrm>
      </p:grpSpPr>
      <p:pic>
        <p:nvPicPr>
          <p:cNvPr descr="Shape&#10;&#10;Description automatically generated with low confidence" id="105" name="Google Shape;105;p228"/>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06" name="Google Shape;106;p22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22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228"/>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09" name="Google Shape;109;p228"/>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0" name="Google Shape;110;p228"/>
          <p:cNvPicPr preferRelativeResize="0"/>
          <p:nvPr/>
        </p:nvPicPr>
        <p:blipFill rotWithShape="1">
          <a:blip r:embed="rId3">
            <a:alphaModFix/>
          </a:blip>
          <a:srcRect b="0" l="0" r="0" t="0"/>
          <a:stretch/>
        </p:blipFill>
        <p:spPr>
          <a:xfrm>
            <a:off x="2325914" y="1371153"/>
            <a:ext cx="4492172" cy="3617988"/>
          </a:xfrm>
          <a:prstGeom prst="rect">
            <a:avLst/>
          </a:prstGeom>
          <a:noFill/>
          <a:ln>
            <a:noFill/>
          </a:ln>
        </p:spPr>
      </p:pic>
      <p:sp>
        <p:nvSpPr>
          <p:cNvPr id="111" name="Google Shape;111;p228"/>
          <p:cNvSpPr txBox="1"/>
          <p:nvPr>
            <p:ph idx="2" type="body"/>
          </p:nvPr>
        </p:nvSpPr>
        <p:spPr>
          <a:xfrm>
            <a:off x="2552068"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5">
    <p:spTree>
      <p:nvGrpSpPr>
        <p:cNvPr id="112" name="Shape 112"/>
        <p:cNvGrpSpPr/>
        <p:nvPr/>
      </p:nvGrpSpPr>
      <p:grpSpPr>
        <a:xfrm>
          <a:off x="0" y="0"/>
          <a:ext cx="0" cy="0"/>
          <a:chOff x="0" y="0"/>
          <a:chExt cx="0" cy="0"/>
        </a:xfrm>
      </p:grpSpPr>
      <p:pic>
        <p:nvPicPr>
          <p:cNvPr descr="Shape&#10;&#10;Description automatically generated with low confidence" id="113" name="Google Shape;113;p229"/>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14" name="Google Shape;114;p22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22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229"/>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17" name="Google Shape;117;p229"/>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descr="Application&#10;&#10;Description automatically generated with low confidence" id="118" name="Google Shape;118;p229"/>
          <p:cNvPicPr preferRelativeResize="0"/>
          <p:nvPr/>
        </p:nvPicPr>
        <p:blipFill rotWithShape="1">
          <a:blip r:embed="rId3">
            <a:alphaModFix/>
          </a:blip>
          <a:srcRect b="0" l="0" r="0" t="0"/>
          <a:stretch/>
        </p:blipFill>
        <p:spPr>
          <a:xfrm>
            <a:off x="742441" y="1371153"/>
            <a:ext cx="4492172" cy="3617988"/>
          </a:xfrm>
          <a:prstGeom prst="rect">
            <a:avLst/>
          </a:prstGeom>
          <a:noFill/>
          <a:ln>
            <a:noFill/>
          </a:ln>
        </p:spPr>
      </p:pic>
      <p:sp>
        <p:nvSpPr>
          <p:cNvPr id="119" name="Google Shape;119;p229"/>
          <p:cNvSpPr txBox="1"/>
          <p:nvPr>
            <p:ph idx="2" type="body"/>
          </p:nvPr>
        </p:nvSpPr>
        <p:spPr>
          <a:xfrm>
            <a:off x="968595" y="1886851"/>
            <a:ext cx="4094057" cy="3440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6">
    <p:spTree>
      <p:nvGrpSpPr>
        <p:cNvPr id="120" name="Shape 120"/>
        <p:cNvGrpSpPr/>
        <p:nvPr/>
      </p:nvGrpSpPr>
      <p:grpSpPr>
        <a:xfrm>
          <a:off x="0" y="0"/>
          <a:ext cx="0" cy="0"/>
          <a:chOff x="0" y="0"/>
          <a:chExt cx="0" cy="0"/>
        </a:xfrm>
      </p:grpSpPr>
      <p:pic>
        <p:nvPicPr>
          <p:cNvPr descr="Shape&#10;&#10;Description automatically generated with low confidence" id="121" name="Google Shape;121;p230"/>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22" name="Google Shape;122;p23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23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230"/>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25" name="Google Shape;125;p230"/>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26" name="Google Shape;126;p230"/>
          <p:cNvPicPr preferRelativeResize="0"/>
          <p:nvPr/>
        </p:nvPicPr>
        <p:blipFill rotWithShape="1">
          <a:blip r:embed="rId3">
            <a:alphaModFix/>
          </a:blip>
          <a:srcRect b="0" l="0" r="0" t="0"/>
          <a:stretch/>
        </p:blipFill>
        <p:spPr>
          <a:xfrm>
            <a:off x="1703135" y="1363361"/>
            <a:ext cx="5737730" cy="3621752"/>
          </a:xfrm>
          <a:prstGeom prst="rect">
            <a:avLst/>
          </a:prstGeom>
          <a:noFill/>
          <a:ln>
            <a:noFill/>
          </a:ln>
        </p:spPr>
      </p:pic>
      <p:sp>
        <p:nvSpPr>
          <p:cNvPr id="127" name="Google Shape;127;p230"/>
          <p:cNvSpPr txBox="1"/>
          <p:nvPr>
            <p:ph idx="2" type="body"/>
          </p:nvPr>
        </p:nvSpPr>
        <p:spPr>
          <a:xfrm>
            <a:off x="2032052" y="1886850"/>
            <a:ext cx="5071275" cy="21610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7">
    <p:spTree>
      <p:nvGrpSpPr>
        <p:cNvPr id="128" name="Shape 128"/>
        <p:cNvGrpSpPr/>
        <p:nvPr/>
      </p:nvGrpSpPr>
      <p:grpSpPr>
        <a:xfrm>
          <a:off x="0" y="0"/>
          <a:ext cx="0" cy="0"/>
          <a:chOff x="0" y="0"/>
          <a:chExt cx="0" cy="0"/>
        </a:xfrm>
      </p:grpSpPr>
      <p:pic>
        <p:nvPicPr>
          <p:cNvPr descr="Shape&#10;&#10;Description automatically generated with low confidence" id="129" name="Google Shape;129;p23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0" name="Google Shape;130;p23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1" name="Google Shape;131;p23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231"/>
          <p:cNvSpPr txBox="1"/>
          <p:nvPr>
            <p:ph idx="1" type="body"/>
          </p:nvPr>
        </p:nvSpPr>
        <p:spPr>
          <a:xfrm>
            <a:off x="135731" y="782882"/>
            <a:ext cx="8762942" cy="344092"/>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33" name="Google Shape;133;p231"/>
          <p:cNvCxnSpPr/>
          <p:nvPr/>
        </p:nvCxnSpPr>
        <p:spPr>
          <a:xfrm>
            <a:off x="0" y="4984696"/>
            <a:ext cx="9143999" cy="0"/>
          </a:xfrm>
          <a:prstGeom prst="straightConnector1">
            <a:avLst/>
          </a:prstGeom>
          <a:noFill/>
          <a:ln cap="flat" cmpd="sng" w="9525">
            <a:solidFill>
              <a:schemeClr val="dk1"/>
            </a:solidFill>
            <a:prstDash val="solid"/>
            <a:round/>
            <a:headEnd len="sm" w="sm" type="none"/>
            <a:tailEnd len="sm" w="sm" type="none"/>
          </a:ln>
        </p:spPr>
      </p:cxnSp>
      <p:pic>
        <p:nvPicPr>
          <p:cNvPr id="134" name="Google Shape;134;p231"/>
          <p:cNvPicPr preferRelativeResize="0"/>
          <p:nvPr/>
        </p:nvPicPr>
        <p:blipFill rotWithShape="1">
          <a:blip r:embed="rId3">
            <a:alphaModFix/>
          </a:blip>
          <a:srcRect b="0" l="0" r="0" t="0"/>
          <a:stretch/>
        </p:blipFill>
        <p:spPr>
          <a:xfrm>
            <a:off x="2107222" y="1873493"/>
            <a:ext cx="4929556" cy="3111619"/>
          </a:xfrm>
          <a:prstGeom prst="rect">
            <a:avLst/>
          </a:prstGeom>
          <a:noFill/>
          <a:ln>
            <a:noFill/>
          </a:ln>
        </p:spPr>
      </p:pic>
      <p:sp>
        <p:nvSpPr>
          <p:cNvPr id="135" name="Google Shape;135;p231"/>
          <p:cNvSpPr txBox="1"/>
          <p:nvPr>
            <p:ph idx="2" type="body"/>
          </p:nvPr>
        </p:nvSpPr>
        <p:spPr>
          <a:xfrm>
            <a:off x="2377740" y="2303181"/>
            <a:ext cx="4379900" cy="193497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chemeClr val="dk1"/>
              </a:buClr>
              <a:buSzPts val="1400"/>
              <a:buFont typeface="Noto Sans Symbols"/>
              <a:buNone/>
              <a:defRPr b="0" i="0" sz="13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8">
    <p:spTree>
      <p:nvGrpSpPr>
        <p:cNvPr id="136" name="Shape 136"/>
        <p:cNvGrpSpPr/>
        <p:nvPr/>
      </p:nvGrpSpPr>
      <p:grpSpPr>
        <a:xfrm>
          <a:off x="0" y="0"/>
          <a:ext cx="0" cy="0"/>
          <a:chOff x="0" y="0"/>
          <a:chExt cx="0" cy="0"/>
        </a:xfrm>
      </p:grpSpPr>
      <p:pic>
        <p:nvPicPr>
          <p:cNvPr descr="Shape&#10;&#10;Description automatically generated with low confidence" id="137" name="Google Shape;137;p23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39" name="Google Shape;139;p232"/>
          <p:cNvSpPr/>
          <p:nvPr>
            <p:ph idx="2" type="pic"/>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1" name="Google Shape;141;p232"/>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2" name="Google Shape;142;p232"/>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p:spTree>
      <p:nvGrpSpPr>
        <p:cNvPr id="10" name="Shape 10"/>
        <p:cNvGrpSpPr/>
        <p:nvPr/>
      </p:nvGrpSpPr>
      <p:grpSpPr>
        <a:xfrm>
          <a:off x="0" y="0"/>
          <a:ext cx="0" cy="0"/>
          <a:chOff x="0" y="0"/>
          <a:chExt cx="0" cy="0"/>
        </a:xfrm>
      </p:grpSpPr>
      <p:pic>
        <p:nvPicPr>
          <p:cNvPr descr="A picture containing person, computer, indoor&#10;&#10;Description automatically generated" id="11" name="Google Shape;11;p215"/>
          <p:cNvPicPr preferRelativeResize="0"/>
          <p:nvPr/>
        </p:nvPicPr>
        <p:blipFill rotWithShape="1">
          <a:blip r:embed="rId2">
            <a:alphaModFix/>
          </a:blip>
          <a:srcRect b="0" l="0" r="11110" t="0"/>
          <a:stretch/>
        </p:blipFill>
        <p:spPr>
          <a:xfrm flipH="1">
            <a:off x="0" y="0"/>
            <a:ext cx="9144000" cy="5143494"/>
          </a:xfrm>
          <a:prstGeom prst="rect">
            <a:avLst/>
          </a:prstGeom>
          <a:noFill/>
          <a:ln>
            <a:noFill/>
          </a:ln>
        </p:spPr>
      </p:pic>
      <p:pic>
        <p:nvPicPr>
          <p:cNvPr descr="Shape&#10;&#10;Description automatically generated with low confidence" id="12" name="Google Shape;12;p215"/>
          <p:cNvPicPr preferRelativeResize="0"/>
          <p:nvPr/>
        </p:nvPicPr>
        <p:blipFill rotWithShape="1">
          <a:blip r:embed="rId3">
            <a:alphaModFix/>
          </a:blip>
          <a:srcRect b="0" l="0" r="0" t="0"/>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5" name="Google Shape;15;p215"/>
          <p:cNvSpPr txBox="1"/>
          <p:nvPr>
            <p:ph type="title"/>
          </p:nvPr>
        </p:nvSpPr>
        <p:spPr>
          <a:xfrm>
            <a:off x="144711" y="810810"/>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5"/>
          <p:cNvSpPr txBox="1"/>
          <p:nvPr>
            <p:ph idx="1" type="body"/>
          </p:nvPr>
        </p:nvSpPr>
        <p:spPr>
          <a:xfrm>
            <a:off x="144711" y="1295658"/>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9">
    <p:spTree>
      <p:nvGrpSpPr>
        <p:cNvPr id="143" name="Shape 143"/>
        <p:cNvGrpSpPr/>
        <p:nvPr/>
      </p:nvGrpSpPr>
      <p:grpSpPr>
        <a:xfrm>
          <a:off x="0" y="0"/>
          <a:ext cx="0" cy="0"/>
          <a:chOff x="0" y="0"/>
          <a:chExt cx="0" cy="0"/>
        </a:xfrm>
      </p:grpSpPr>
      <p:pic>
        <p:nvPicPr>
          <p:cNvPr descr="Shape&#10;&#10;Description automatically generated with low confidence" id="144" name="Google Shape;144;p233"/>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6" name="Google Shape;146;p233"/>
          <p:cNvSpPr/>
          <p:nvPr>
            <p:ph idx="2" type="pic"/>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sp>
        <p:nvSpPr>
          <p:cNvPr id="148" name="Google Shape;148;p233"/>
          <p:cNvSpPr txBox="1"/>
          <p:nvPr>
            <p:ph idx="1" type="body"/>
          </p:nvPr>
        </p:nvSpPr>
        <p:spPr>
          <a:xfrm>
            <a:off x="4572001" y="1644099"/>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233"/>
          <p:cNvSpPr txBox="1"/>
          <p:nvPr>
            <p:ph type="title"/>
          </p:nvPr>
        </p:nvSpPr>
        <p:spPr>
          <a:xfrm>
            <a:off x="4572001" y="1058782"/>
            <a:ext cx="4436267"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
    <p:spTree>
      <p:nvGrpSpPr>
        <p:cNvPr id="150"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52" name="Google Shape;152;p23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4"/>
          <p:cNvSpPr/>
          <p:nvPr>
            <p:ph idx="2" type="pic"/>
          </p:nvPr>
        </p:nvSpPr>
        <p:spPr>
          <a:xfrm>
            <a:off x="1" y="0"/>
            <a:ext cx="4572000" cy="5143494"/>
          </a:xfrm>
          <a:prstGeom prst="rect">
            <a:avLst/>
          </a:prstGeom>
          <a:noFill/>
          <a:ln>
            <a:noFill/>
          </a:ln>
        </p:spPr>
      </p:sp>
      <p:sp>
        <p:nvSpPr>
          <p:cNvPr id="154" name="Google Shape;154;p234"/>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5" name="Google Shape;155;p234"/>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234"/>
          <p:cNvSpPr/>
          <p:nvPr>
            <p:ph idx="3" type="pic"/>
          </p:nvPr>
        </p:nvSpPr>
        <p:spPr>
          <a:xfrm>
            <a:off x="4408678" y="1539292"/>
            <a:ext cx="318677" cy="318677"/>
          </a:xfrm>
          <a:prstGeom prst="rect">
            <a:avLst/>
          </a:prstGeom>
          <a:noFill/>
          <a:ln>
            <a:noFill/>
          </a:ln>
        </p:spPr>
      </p:sp>
      <p:sp>
        <p:nvSpPr>
          <p:cNvPr id="158" name="Google Shape;158;p234"/>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 name="Google Shape;159;p234"/>
          <p:cNvSpPr/>
          <p:nvPr/>
        </p:nvSpPr>
        <p:spPr>
          <a:xfrm>
            <a:off x="4241543" y="2951688"/>
            <a:ext cx="660903" cy="660903"/>
          </a:xfrm>
          <a:prstGeom prst="ellipse">
            <a:avLst/>
          </a:prstGeom>
          <a:solidFill>
            <a:schemeClr val="lt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34"/>
          <p:cNvSpPr/>
          <p:nvPr>
            <p:ph idx="4" type="pic"/>
          </p:nvPr>
        </p:nvSpPr>
        <p:spPr>
          <a:xfrm>
            <a:off x="4408678" y="3122801"/>
            <a:ext cx="318677" cy="318677"/>
          </a:xfrm>
          <a:prstGeom prst="rect">
            <a:avLst/>
          </a:prstGeom>
          <a:noFill/>
          <a:ln>
            <a:noFill/>
          </a:ln>
        </p:spPr>
      </p:sp>
      <p:sp>
        <p:nvSpPr>
          <p:cNvPr id="161" name="Google Shape;161;p234"/>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9">
    <p:spTree>
      <p:nvGrpSpPr>
        <p:cNvPr id="162"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 name="Google Shape;164;p2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5"/>
          <p:cNvSpPr/>
          <p:nvPr>
            <p:ph idx="2" type="pic"/>
          </p:nvPr>
        </p:nvSpPr>
        <p:spPr>
          <a:xfrm>
            <a:off x="1" y="0"/>
            <a:ext cx="4572000" cy="5143494"/>
          </a:xfrm>
          <a:prstGeom prst="rect">
            <a:avLst/>
          </a:prstGeom>
          <a:noFill/>
          <a:ln>
            <a:noFill/>
          </a:ln>
        </p:spPr>
      </p:sp>
      <p:sp>
        <p:nvSpPr>
          <p:cNvPr id="166" name="Google Shape;166;p235"/>
          <p:cNvSpPr txBox="1"/>
          <p:nvPr>
            <p:ph type="title"/>
          </p:nvPr>
        </p:nvSpPr>
        <p:spPr>
          <a:xfrm>
            <a:off x="5088537"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235"/>
          <p:cNvSpPr/>
          <p:nvPr/>
        </p:nvSpPr>
        <p:spPr>
          <a:xfrm>
            <a:off x="4879819" y="656889"/>
            <a:ext cx="90534"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 name="Google Shape;169;p235"/>
          <p:cNvSpPr/>
          <p:nvPr>
            <p:ph idx="3" type="pic"/>
          </p:nvPr>
        </p:nvSpPr>
        <p:spPr>
          <a:xfrm>
            <a:off x="4408678" y="1539292"/>
            <a:ext cx="318677" cy="318677"/>
          </a:xfrm>
          <a:prstGeom prst="rect">
            <a:avLst/>
          </a:prstGeom>
          <a:noFill/>
          <a:ln>
            <a:noFill/>
          </a:ln>
        </p:spPr>
      </p:sp>
      <p:sp>
        <p:nvSpPr>
          <p:cNvPr id="170" name="Google Shape;170;p235"/>
          <p:cNvSpPr txBox="1"/>
          <p:nvPr>
            <p:ph idx="1" type="body"/>
          </p:nvPr>
        </p:nvSpPr>
        <p:spPr>
          <a:xfrm>
            <a:off x="5088537" y="1539292"/>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p235"/>
          <p:cNvSpPr/>
          <p:nvPr/>
        </p:nvSpPr>
        <p:spPr>
          <a:xfrm>
            <a:off x="4241543" y="2951688"/>
            <a:ext cx="660903" cy="660903"/>
          </a:xfrm>
          <a:prstGeom prst="ellipse">
            <a:avLst/>
          </a:prstGeom>
          <a:solidFill>
            <a:schemeClr val="accent4"/>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p235"/>
          <p:cNvSpPr/>
          <p:nvPr>
            <p:ph idx="4" type="pic"/>
          </p:nvPr>
        </p:nvSpPr>
        <p:spPr>
          <a:xfrm>
            <a:off x="4408678" y="3122801"/>
            <a:ext cx="318677" cy="318677"/>
          </a:xfrm>
          <a:prstGeom prst="rect">
            <a:avLst/>
          </a:prstGeom>
          <a:noFill/>
          <a:ln>
            <a:noFill/>
          </a:ln>
        </p:spPr>
      </p:sp>
      <p:sp>
        <p:nvSpPr>
          <p:cNvPr id="173" name="Google Shape;173;p235"/>
          <p:cNvSpPr txBox="1"/>
          <p:nvPr>
            <p:ph idx="5" type="body"/>
          </p:nvPr>
        </p:nvSpPr>
        <p:spPr>
          <a:xfrm>
            <a:off x="5088537" y="3122801"/>
            <a:ext cx="3538916" cy="125615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0">
    <p:spTree>
      <p:nvGrpSpPr>
        <p:cNvPr id="174" name="Shape 174"/>
        <p:cNvGrpSpPr/>
        <p:nvPr/>
      </p:nvGrpSpPr>
      <p:grpSpPr>
        <a:xfrm>
          <a:off x="0" y="0"/>
          <a:ext cx="0" cy="0"/>
          <a:chOff x="0" y="0"/>
          <a:chExt cx="0" cy="0"/>
        </a:xfrm>
      </p:grpSpPr>
      <p:pic>
        <p:nvPicPr>
          <p:cNvPr descr="Shape&#10;&#10;Description automatically generated with low confidence" id="175" name="Google Shape;175;p23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0" name="Google Shape;180;p236"/>
          <p:cNvSpPr/>
          <p:nvPr>
            <p:ph idx="2" type="pic"/>
          </p:nvPr>
        </p:nvSpPr>
        <p:spPr>
          <a:xfrm>
            <a:off x="219360" y="856040"/>
            <a:ext cx="3958630" cy="4287460"/>
          </a:xfrm>
          <a:prstGeom prst="rect">
            <a:avLst/>
          </a:prstGeom>
          <a:noFill/>
          <a:ln>
            <a:noFill/>
          </a:ln>
        </p:spPr>
      </p:sp>
      <p:sp>
        <p:nvSpPr>
          <p:cNvPr id="181" name="Google Shape;181;p236"/>
          <p:cNvSpPr txBox="1"/>
          <p:nvPr>
            <p:ph idx="1" type="body"/>
          </p:nvPr>
        </p:nvSpPr>
        <p:spPr>
          <a:xfrm>
            <a:off x="4524864" y="1268948"/>
            <a:ext cx="4399775" cy="3344907"/>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23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3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2_Title Slide">
    <p:spTree>
      <p:nvGrpSpPr>
        <p:cNvPr id="184" name="Shape 184"/>
        <p:cNvGrpSpPr/>
        <p:nvPr/>
      </p:nvGrpSpPr>
      <p:grpSpPr>
        <a:xfrm>
          <a:off x="0" y="0"/>
          <a:ext cx="0" cy="0"/>
          <a:chOff x="0" y="0"/>
          <a:chExt cx="0" cy="0"/>
        </a:xfrm>
      </p:grpSpPr>
      <p:pic>
        <p:nvPicPr>
          <p:cNvPr descr="Shape&#10;&#10;Description automatically generated with low confidence" id="185" name="Google Shape;185;p23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86" name="Google Shape;186;p237"/>
          <p:cNvSpPr/>
          <p:nvPr>
            <p:ph idx="2" type="pic"/>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 name="Google Shape;188;p237"/>
          <p:cNvSpPr txBox="1"/>
          <p:nvPr>
            <p:ph idx="1" type="body"/>
          </p:nvPr>
        </p:nvSpPr>
        <p:spPr>
          <a:xfrm>
            <a:off x="135731" y="1388586"/>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75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9" name="Google Shape;189;p23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0" name="Google Shape;190;p23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1">
    <p:spTree>
      <p:nvGrpSpPr>
        <p:cNvPr id="191" name="Shape 191"/>
        <p:cNvGrpSpPr/>
        <p:nvPr/>
      </p:nvGrpSpPr>
      <p:grpSpPr>
        <a:xfrm>
          <a:off x="0" y="0"/>
          <a:ext cx="0" cy="0"/>
          <a:chOff x="0" y="0"/>
          <a:chExt cx="0" cy="0"/>
        </a:xfrm>
      </p:grpSpPr>
      <p:pic>
        <p:nvPicPr>
          <p:cNvPr descr="Shape&#10;&#10;Description automatically generated with low confidence" id="192" name="Google Shape;192;p23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238"/>
          <p:cNvSpPr/>
          <p:nvPr>
            <p:ph idx="2" type="pic"/>
          </p:nvPr>
        </p:nvSpPr>
        <p:spPr>
          <a:xfrm>
            <a:off x="219360" y="856040"/>
            <a:ext cx="3958630" cy="4287460"/>
          </a:xfrm>
          <a:prstGeom prst="rect">
            <a:avLst/>
          </a:prstGeom>
          <a:noFill/>
          <a:ln>
            <a:noFill/>
          </a:ln>
        </p:spPr>
      </p:sp>
      <p:sp>
        <p:nvSpPr>
          <p:cNvPr id="195" name="Google Shape;195;p238"/>
          <p:cNvSpPr txBox="1"/>
          <p:nvPr>
            <p:ph idx="1" type="body"/>
          </p:nvPr>
        </p:nvSpPr>
        <p:spPr>
          <a:xfrm>
            <a:off x="4480014" y="1685925"/>
            <a:ext cx="4444626" cy="2499576"/>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23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3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2">
    <p:spTree>
      <p:nvGrpSpPr>
        <p:cNvPr id="198" name="Shape 198"/>
        <p:cNvGrpSpPr/>
        <p:nvPr/>
      </p:nvGrpSpPr>
      <p:grpSpPr>
        <a:xfrm>
          <a:off x="0" y="0"/>
          <a:ext cx="0" cy="0"/>
          <a:chOff x="0" y="0"/>
          <a:chExt cx="0" cy="0"/>
        </a:xfrm>
      </p:grpSpPr>
      <p:pic>
        <p:nvPicPr>
          <p:cNvPr descr="Shape&#10;&#10;Description automatically generated with low confidence" id="199" name="Google Shape;199;p23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239"/>
          <p:cNvSpPr/>
          <p:nvPr>
            <p:ph idx="2" type="pic"/>
          </p:nvPr>
        </p:nvSpPr>
        <p:spPr>
          <a:xfrm>
            <a:off x="235670" y="0"/>
            <a:ext cx="3582186" cy="5143494"/>
          </a:xfrm>
          <a:prstGeom prst="rect">
            <a:avLst/>
          </a:prstGeom>
          <a:noFill/>
          <a:ln>
            <a:noFill/>
          </a:ln>
        </p:spPr>
      </p:sp>
      <p:sp>
        <p:nvSpPr>
          <p:cNvPr id="202" name="Google Shape;202;p239"/>
          <p:cNvSpPr txBox="1"/>
          <p:nvPr>
            <p:ph type="title"/>
          </p:nvPr>
        </p:nvSpPr>
        <p:spPr>
          <a:xfrm>
            <a:off x="4079869" y="656889"/>
            <a:ext cx="3538916"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dk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 name="Google Shape;203;p239"/>
          <p:cNvSpPr txBox="1"/>
          <p:nvPr>
            <p:ph idx="1" type="body"/>
          </p:nvPr>
        </p:nvSpPr>
        <p:spPr>
          <a:xfrm>
            <a:off x="4079868" y="1539292"/>
            <a:ext cx="4688211"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3">
    <p:spTree>
      <p:nvGrpSpPr>
        <p:cNvPr id="204"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206" name="Google Shape;206;p2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0"/>
          <p:cNvSpPr/>
          <p:nvPr/>
        </p:nvSpPr>
        <p:spPr>
          <a:xfrm>
            <a:off x="5302804" y="575609"/>
            <a:ext cx="143829" cy="344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240"/>
          <p:cNvSpPr/>
          <p:nvPr>
            <p:ph idx="2" type="pic"/>
          </p:nvPr>
        </p:nvSpPr>
        <p:spPr>
          <a:xfrm>
            <a:off x="-1" y="0"/>
            <a:ext cx="5312965" cy="5143494"/>
          </a:xfrm>
          <a:prstGeom prst="rect">
            <a:avLst/>
          </a:prstGeom>
          <a:noFill/>
          <a:ln>
            <a:noFill/>
          </a:ln>
        </p:spPr>
      </p:sp>
      <p:sp>
        <p:nvSpPr>
          <p:cNvPr id="209" name="Google Shape;209;p240"/>
          <p:cNvSpPr txBox="1"/>
          <p:nvPr>
            <p:ph type="title"/>
          </p:nvPr>
        </p:nvSpPr>
        <p:spPr>
          <a:xfrm>
            <a:off x="5564817" y="575609"/>
            <a:ext cx="3405248" cy="34409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Google Shape;210;p240"/>
          <p:cNvSpPr txBox="1"/>
          <p:nvPr>
            <p:ph idx="1" type="body"/>
          </p:nvPr>
        </p:nvSpPr>
        <p:spPr>
          <a:xfrm>
            <a:off x="5564818" y="1254812"/>
            <a:ext cx="3452368" cy="342894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4">
    <p:spTree>
      <p:nvGrpSpPr>
        <p:cNvPr id="21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50" u="none" cap="none" strike="noStrik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b="0" l="20639" r="24166" t="0"/>
          <a:stretch/>
        </p:blipFill>
        <p:spPr>
          <a:xfrm>
            <a:off x="4885624" y="3"/>
            <a:ext cx="4258376" cy="5143498"/>
          </a:xfrm>
          <a:prstGeom prst="rect">
            <a:avLst/>
          </a:prstGeom>
          <a:noFill/>
          <a:ln>
            <a:noFill/>
          </a:ln>
        </p:spPr>
      </p:pic>
      <p:pic>
        <p:nvPicPr>
          <p:cNvPr descr="Shape&#10;&#10;Description automatically generated with low confidence" id="214" name="Google Shape;214;p241"/>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sp>
        <p:nvSpPr>
          <p:cNvPr id="216" name="Google Shape;216;p241"/>
          <p:cNvSpPr txBox="1"/>
          <p:nvPr>
            <p:ph type="title"/>
          </p:nvPr>
        </p:nvSpPr>
        <p:spPr>
          <a:xfrm>
            <a:off x="144711" y="436897"/>
            <a:ext cx="3421450" cy="3440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chemeClr val="lt1"/>
              </a:buClr>
              <a:buSzPts val="1700"/>
              <a:buFont typeface="Public Sans"/>
              <a:buNone/>
              <a:defRPr b="1" i="0" sz="1700" u="none" cap="none" strike="noStrike">
                <a:solidFill>
                  <a:schemeClr val="lt1"/>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241"/>
          <p:cNvSpPr txBox="1"/>
          <p:nvPr>
            <p:ph idx="1" type="body"/>
          </p:nvPr>
        </p:nvSpPr>
        <p:spPr>
          <a:xfrm>
            <a:off x="144711" y="1422475"/>
            <a:ext cx="4343206" cy="303642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41"/>
          <p:cNvSpPr txBox="1"/>
          <p:nvPr>
            <p:ph idx="2" type="body"/>
          </p:nvPr>
        </p:nvSpPr>
        <p:spPr>
          <a:xfrm>
            <a:off x="144711" y="954389"/>
            <a:ext cx="4343206" cy="358011"/>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0"/>
              </a:spcBef>
              <a:spcAft>
                <a:spcPts val="0"/>
              </a:spcAft>
              <a:buClr>
                <a:schemeClr val="lt1"/>
              </a:buClr>
              <a:buSzPts val="1500"/>
              <a:buFont typeface="Arial"/>
              <a:buAutoNum type="alphaUcPeriod"/>
              <a:defRPr b="1" i="0" sz="15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5">
    <p:spTree>
      <p:nvGrpSpPr>
        <p:cNvPr id="219"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fmla="val 50000" name="adj"/>
              </a:avLst>
            </a:prstGeom>
            <a:solidFill>
              <a:srgbClr val="1236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fmla="val 3876990" name="adj1"/>
                    <a:gd fmla="val 16200000" name="adj2"/>
                  </a:avLst>
                </a:pr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30" name="Google Shape;230;p242"/>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
    <p:spTree>
      <p:nvGrpSpPr>
        <p:cNvPr id="17" name="Shape 17"/>
        <p:cNvGrpSpPr/>
        <p:nvPr/>
      </p:nvGrpSpPr>
      <p:grpSpPr>
        <a:xfrm>
          <a:off x="0" y="0"/>
          <a:ext cx="0" cy="0"/>
          <a:chOff x="0" y="0"/>
          <a:chExt cx="0" cy="0"/>
        </a:xfrm>
      </p:grpSpPr>
      <p:pic>
        <p:nvPicPr>
          <p:cNvPr descr="A computer on a table&#10;&#10;Description automatically generated with medium confidence" id="18" name="Google Shape;18;p217"/>
          <p:cNvPicPr preferRelativeResize="0"/>
          <p:nvPr/>
        </p:nvPicPr>
        <p:blipFill rotWithShape="1">
          <a:blip r:embed="rId2">
            <a:alphaModFix/>
          </a:blip>
          <a:srcRect b="8552" l="0" r="1749" t="8552"/>
          <a:stretch/>
        </p:blipFill>
        <p:spPr>
          <a:xfrm>
            <a:off x="-1" y="-1"/>
            <a:ext cx="9144001" cy="5143501"/>
          </a:xfrm>
          <a:prstGeom prst="rect">
            <a:avLst/>
          </a:prstGeom>
          <a:noFill/>
          <a:ln>
            <a:noFill/>
          </a:ln>
        </p:spPr>
      </p:pic>
      <p:pic>
        <p:nvPicPr>
          <p:cNvPr descr="Shape&#10;&#10;Description automatically generated with low confidence" id="19" name="Google Shape;19;p21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20" name="Google Shape;20;p217"/>
          <p:cNvSpPr/>
          <p:nvPr/>
        </p:nvSpPr>
        <p:spPr>
          <a:xfrm>
            <a:off x="2240495" y="1407885"/>
            <a:ext cx="4811571" cy="76670"/>
          </a:xfrm>
          <a:prstGeom prst="rect">
            <a:avLst/>
          </a:prstGeom>
          <a:solidFill>
            <a:srgbClr val="F0C8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21" name="Google Shape;21;p217"/>
          <p:cNvPicPr preferRelativeResize="0"/>
          <p:nvPr/>
        </p:nvPicPr>
        <p:blipFill rotWithShape="1">
          <a:blip r:embed="rId4">
            <a:alphaModFix/>
          </a:blip>
          <a:srcRect b="0" l="0" r="0" t="0"/>
          <a:stretch/>
        </p:blipFill>
        <p:spPr>
          <a:xfrm>
            <a:off x="2692835" y="1785257"/>
            <a:ext cx="1181100" cy="1181100"/>
          </a:xfrm>
          <a:prstGeom prst="rect">
            <a:avLst/>
          </a:prstGeom>
          <a:noFill/>
          <a:ln>
            <a:noFill/>
          </a:ln>
        </p:spPr>
      </p:pic>
      <p:sp>
        <p:nvSpPr>
          <p:cNvPr id="22" name="Google Shape;22;p217"/>
          <p:cNvSpPr/>
          <p:nvPr/>
        </p:nvSpPr>
        <p:spPr>
          <a:xfrm>
            <a:off x="2233323" y="613458"/>
            <a:ext cx="4818743" cy="79442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 name="Google Shape;23;p217"/>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800"/>
              <a:buFont typeface="Arial"/>
              <a:buNone/>
              <a:defRPr b="1" i="1" sz="18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24" name="Google Shape;24;p217"/>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000"/>
              <a:buFont typeface="Arial"/>
              <a:buNone/>
              <a:defRPr b="1" i="1" sz="1400" u="none" cap="none" strike="noStrike">
                <a:solidFill>
                  <a:schemeClr val="lt2"/>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6">
    <p:spTree>
      <p:nvGrpSpPr>
        <p:cNvPr id="23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fmla="val 50000" name="adj"/>
              </a:avLst>
            </a:prstGeom>
            <a:solidFill>
              <a:srgbClr val="9B6E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fmla="val 3876990" name="adj1"/>
                    <a:gd fmla="val 16200000" name="adj2"/>
                  </a:avLst>
                </a:prstGeom>
                <a:solidFill>
                  <a:srgbClr val="1644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rect b="b" l="l" r="r" t="t"/>
              <a:pathLst>
                <a:path extrusionOk="0" h="1676400" w="4557112">
                  <a:moveTo>
                    <a:pt x="0" y="350520"/>
                  </a:moveTo>
                  <a:lnTo>
                    <a:pt x="4557112" y="0"/>
                  </a:lnTo>
                  <a:lnTo>
                    <a:pt x="4259932" y="1676400"/>
                  </a:lnTo>
                  <a:lnTo>
                    <a:pt x="220980" y="1508760"/>
                  </a:lnTo>
                  <a:lnTo>
                    <a:pt x="0" y="350520"/>
                  </a:lnTo>
                  <a:close/>
                </a:path>
              </a:pathLst>
            </a:custGeom>
            <a:solidFill>
              <a:srgbClr val="C18A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42" name="Google Shape;242;p243"/>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7">
    <p:spTree>
      <p:nvGrpSpPr>
        <p:cNvPr id="243"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b="0" l="0" r="0" t="0"/>
          <a:stretch/>
        </p:blipFill>
        <p:spPr>
          <a:xfrm>
            <a:off x="2924496" y="901633"/>
            <a:ext cx="3295009" cy="3449032"/>
          </a:xfrm>
          <a:prstGeom prst="rect">
            <a:avLst/>
          </a:prstGeom>
          <a:noFill/>
          <a:ln>
            <a:noFill/>
          </a:ln>
        </p:spPr>
      </p:pic>
      <p:sp>
        <p:nvSpPr>
          <p:cNvPr id="245" name="Google Shape;245;p244"/>
          <p:cNvSpPr txBox="1"/>
          <p:nvPr>
            <p:ph idx="1" type="body"/>
          </p:nvPr>
        </p:nvSpPr>
        <p:spPr>
          <a:xfrm>
            <a:off x="3117397"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8">
    <p:spTree>
      <p:nvGrpSpPr>
        <p:cNvPr id="246"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b="0" l="0" r="0" t="0"/>
          <a:stretch/>
        </p:blipFill>
        <p:spPr>
          <a:xfrm>
            <a:off x="2555408" y="637575"/>
            <a:ext cx="4004832" cy="4042613"/>
          </a:xfrm>
          <a:prstGeom prst="rect">
            <a:avLst/>
          </a:prstGeom>
          <a:noFill/>
          <a:ln>
            <a:noFill/>
          </a:ln>
        </p:spPr>
      </p:pic>
      <p:sp>
        <p:nvSpPr>
          <p:cNvPr id="248" name="Google Shape;248;p245"/>
          <p:cNvSpPr txBox="1"/>
          <p:nvPr>
            <p:ph idx="1" type="body"/>
          </p:nvPr>
        </p:nvSpPr>
        <p:spPr>
          <a:xfrm>
            <a:off x="3028189" y="2365224"/>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19">
    <p:spTree>
      <p:nvGrpSpPr>
        <p:cNvPr id="249" name="Shape 249"/>
        <p:cNvGrpSpPr/>
        <p:nvPr/>
      </p:nvGrpSpPr>
      <p:grpSpPr>
        <a:xfrm>
          <a:off x="0" y="0"/>
          <a:ext cx="0" cy="0"/>
          <a:chOff x="0" y="0"/>
          <a:chExt cx="0" cy="0"/>
        </a:xfrm>
      </p:grpSpPr>
      <p:pic>
        <p:nvPicPr>
          <p:cNvPr descr="Icon&#10;&#10;Description automatically generated" id="250" name="Google Shape;250;p246"/>
          <p:cNvPicPr preferRelativeResize="0"/>
          <p:nvPr/>
        </p:nvPicPr>
        <p:blipFill rotWithShape="1">
          <a:blip r:embed="rId2">
            <a:alphaModFix/>
          </a:blip>
          <a:srcRect b="0" l="0" r="0" t="0"/>
          <a:stretch/>
        </p:blipFill>
        <p:spPr>
          <a:xfrm>
            <a:off x="2360040" y="277448"/>
            <a:ext cx="4422039" cy="4588604"/>
          </a:xfrm>
          <a:prstGeom prst="rect">
            <a:avLst/>
          </a:prstGeom>
          <a:noFill/>
          <a:ln>
            <a:noFill/>
          </a:ln>
        </p:spPr>
      </p:pic>
      <p:sp>
        <p:nvSpPr>
          <p:cNvPr id="251" name="Google Shape;251;p246"/>
          <p:cNvSpPr txBox="1"/>
          <p:nvPr>
            <p:ph idx="1" type="body"/>
          </p:nvPr>
        </p:nvSpPr>
        <p:spPr>
          <a:xfrm>
            <a:off x="3117397" y="2666490"/>
            <a:ext cx="2909207" cy="4130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2" name="Google Shape;252;p246"/>
          <p:cNvSpPr txBox="1"/>
          <p:nvPr>
            <p:ph idx="2" type="body"/>
          </p:nvPr>
        </p:nvSpPr>
        <p:spPr>
          <a:xfrm>
            <a:off x="2894151" y="1477631"/>
            <a:ext cx="1510581" cy="5072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2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0">
    <p:spTree>
      <p:nvGrpSpPr>
        <p:cNvPr id="253" name="Shape 253"/>
        <p:cNvGrpSpPr/>
        <p:nvPr/>
      </p:nvGrpSpPr>
      <p:grpSpPr>
        <a:xfrm>
          <a:off x="0" y="0"/>
          <a:ext cx="0" cy="0"/>
          <a:chOff x="0" y="0"/>
          <a:chExt cx="0" cy="0"/>
        </a:xfrm>
      </p:grpSpPr>
      <p:pic>
        <p:nvPicPr>
          <p:cNvPr descr="Shape&#10;&#10;Description automatically generated with low confidence" id="254" name="Google Shape;254;p24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fmla="val 11078"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61" name="Google Shape;261;p247"/>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247"/>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24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24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1">
    <p:spTree>
      <p:nvGrpSpPr>
        <p:cNvPr id="265" name="Shape 265"/>
        <p:cNvGrpSpPr/>
        <p:nvPr/>
      </p:nvGrpSpPr>
      <p:grpSpPr>
        <a:xfrm>
          <a:off x="0" y="0"/>
          <a:ext cx="0" cy="0"/>
          <a:chOff x="0" y="0"/>
          <a:chExt cx="0" cy="0"/>
        </a:xfrm>
      </p:grpSpPr>
      <p:pic>
        <p:nvPicPr>
          <p:cNvPr descr="Shape&#10;&#10;Description automatically generated with low confidence" id="266" name="Google Shape;266;p24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fmla="val 11078"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273" name="Google Shape;273;p248"/>
          <p:cNvSpPr txBox="1"/>
          <p:nvPr>
            <p:ph idx="1" type="body"/>
          </p:nvPr>
        </p:nvSpPr>
        <p:spPr>
          <a:xfrm>
            <a:off x="1086864"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248"/>
          <p:cNvSpPr txBox="1"/>
          <p:nvPr>
            <p:ph idx="2" type="body"/>
          </p:nvPr>
        </p:nvSpPr>
        <p:spPr>
          <a:xfrm>
            <a:off x="5540602" y="2013830"/>
            <a:ext cx="3027937"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 name="Google Shape;275;p24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24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2">
    <p:spTree>
      <p:nvGrpSpPr>
        <p:cNvPr id="277" name="Shape 277"/>
        <p:cNvGrpSpPr/>
        <p:nvPr/>
      </p:nvGrpSpPr>
      <p:grpSpPr>
        <a:xfrm>
          <a:off x="0" y="0"/>
          <a:ext cx="0" cy="0"/>
          <a:chOff x="0" y="0"/>
          <a:chExt cx="0" cy="0"/>
        </a:xfrm>
      </p:grpSpPr>
      <p:pic>
        <p:nvPicPr>
          <p:cNvPr descr="Shape&#10;&#10;Description automatically generated with low confidence" id="278" name="Google Shape;278;p249"/>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279" name="Google Shape;279;p249"/>
          <p:cNvCxnSpPr/>
          <p:nvPr/>
        </p:nvCxnSpPr>
        <p:spPr>
          <a:xfrm flipH="1" rot="10800000">
            <a:off x="0" y="2140588"/>
            <a:ext cx="9143999" cy="1"/>
          </a:xfrm>
          <a:prstGeom prst="straightConnector1">
            <a:avLst/>
          </a:prstGeom>
          <a:noFill/>
          <a:ln cap="flat" cmpd="sng" w="9525">
            <a:solidFill>
              <a:srgbClr val="D8D8D8"/>
            </a:solidFill>
            <a:prstDash val="solid"/>
            <a:round/>
            <a:headEnd len="sm" w="sm" type="none"/>
            <a:tailEnd len="sm" w="sm" type="none"/>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4" name="Google Shape;284;p249"/>
            <p:cNvSpPr/>
            <p:nvPr/>
          </p:nvSpPr>
          <p:spPr>
            <a:xfrm rot="2700000">
              <a:off x="2416331" y="2138998"/>
              <a:ext cx="242388" cy="242388"/>
            </a:xfrm>
            <a:prstGeom prst="rect">
              <a:avLst/>
            </a:prstGeom>
            <a:solidFill>
              <a:srgbClr val="8DA2DB"/>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cap="flat" cmpd="sng" w="9525">
              <a:solidFill>
                <a:srgbClr val="D8D8D8"/>
              </a:solidFill>
              <a:prstDash val="solid"/>
              <a:round/>
              <a:headEnd len="sm" w="sm" type="none"/>
              <a:tailEnd len="med" w="med" type="triangle"/>
            </a:ln>
          </p:spPr>
        </p:cxnSp>
        <p:sp>
          <p:nvSpPr>
            <p:cNvPr id="289" name="Google Shape;289;p249"/>
            <p:cNvSpPr/>
            <p:nvPr/>
          </p:nvSpPr>
          <p:spPr>
            <a:xfrm rot="2700000">
              <a:off x="6485282" y="2138998"/>
              <a:ext cx="242388" cy="242388"/>
            </a:xfrm>
            <a:prstGeom prst="rect">
              <a:avLst/>
            </a:prstGeom>
            <a:solidFill>
              <a:srgbClr val="EAD1AA"/>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290" name="Google Shape;290;p249"/>
          <p:cNvSpPr txBox="1"/>
          <p:nvPr>
            <p:ph idx="1" type="body"/>
          </p:nvPr>
        </p:nvSpPr>
        <p:spPr>
          <a:xfrm>
            <a:off x="108292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249"/>
          <p:cNvSpPr txBox="1"/>
          <p:nvPr>
            <p:ph idx="2" type="body"/>
          </p:nvPr>
        </p:nvSpPr>
        <p:spPr>
          <a:xfrm>
            <a:off x="5151872" y="2812006"/>
            <a:ext cx="2909207"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 name="Google Shape;292;p249"/>
          <p:cNvSpPr txBox="1"/>
          <p:nvPr>
            <p:ph idx="3" type="body"/>
          </p:nvPr>
        </p:nvSpPr>
        <p:spPr>
          <a:xfrm>
            <a:off x="108292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3" name="Google Shape;293;p249"/>
          <p:cNvSpPr txBox="1"/>
          <p:nvPr>
            <p:ph idx="4" type="body"/>
          </p:nvPr>
        </p:nvSpPr>
        <p:spPr>
          <a:xfrm>
            <a:off x="5151872" y="3207931"/>
            <a:ext cx="2909207" cy="93043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 name="Google Shape;294;p24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5" name="Google Shape;295;p24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3">
    <p:spTree>
      <p:nvGrpSpPr>
        <p:cNvPr id="296" name="Shape 296"/>
        <p:cNvGrpSpPr/>
        <p:nvPr/>
      </p:nvGrpSpPr>
      <p:grpSpPr>
        <a:xfrm>
          <a:off x="0" y="0"/>
          <a:ext cx="0" cy="0"/>
          <a:chOff x="0" y="0"/>
          <a:chExt cx="0" cy="0"/>
        </a:xfrm>
      </p:grpSpPr>
      <p:pic>
        <p:nvPicPr>
          <p:cNvPr descr="Shape&#10;&#10;Description automatically generated with low confidence" id="297" name="Google Shape;297;p25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fmla="val 1107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1</a:t>
            </a:r>
            <a:endParaRPr b="0" i="1" sz="1600" u="none" cap="none" strike="noStrike">
              <a:solidFill>
                <a:schemeClr val="lt1"/>
              </a:solidFill>
              <a:latin typeface="Public Sans"/>
              <a:ea typeface="Public Sans"/>
              <a:cs typeface="Public Sans"/>
              <a:sym typeface="Public Sans"/>
            </a:endParaRPr>
          </a:p>
        </p:txBody>
      </p:sp>
      <p:sp>
        <p:nvSpPr>
          <p:cNvPr id="301" name="Google Shape;301;p250"/>
          <p:cNvSpPr txBox="1"/>
          <p:nvPr>
            <p:ph idx="1" type="body"/>
          </p:nvPr>
        </p:nvSpPr>
        <p:spPr>
          <a:xfrm>
            <a:off x="1086864"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250"/>
          <p:cNvSpPr/>
          <p:nvPr/>
        </p:nvSpPr>
        <p:spPr>
          <a:xfrm>
            <a:off x="3465552" y="1739452"/>
            <a:ext cx="840827" cy="1856806"/>
          </a:xfrm>
          <a:prstGeom prst="roundRect">
            <a:avLst>
              <a:gd fmla="val 11078" name="adj"/>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2</a:t>
            </a:r>
            <a:endParaRPr b="0" i="1" sz="1600" u="none" cap="none" strike="noStrike">
              <a:solidFill>
                <a:schemeClr val="lt1"/>
              </a:solidFill>
              <a:latin typeface="Public Sans"/>
              <a:ea typeface="Public Sans"/>
              <a:cs typeface="Public Sans"/>
              <a:sym typeface="Public Sans"/>
            </a:endParaRPr>
          </a:p>
        </p:txBody>
      </p:sp>
      <p:sp>
        <p:nvSpPr>
          <p:cNvPr id="305" name="Google Shape;305;p250"/>
          <p:cNvSpPr txBox="1"/>
          <p:nvPr>
            <p:ph idx="2" type="body"/>
          </p:nvPr>
        </p:nvSpPr>
        <p:spPr>
          <a:xfrm>
            <a:off x="4056308"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6" name="Google Shape;306;p250"/>
          <p:cNvSpPr/>
          <p:nvPr/>
        </p:nvSpPr>
        <p:spPr>
          <a:xfrm>
            <a:off x="6434995" y="1739452"/>
            <a:ext cx="840827" cy="1856806"/>
          </a:xfrm>
          <a:prstGeom prst="roundRect">
            <a:avLst>
              <a:gd fmla="val 11078" name="adj"/>
            </a:avLst>
          </a:prstGeom>
          <a:solidFill>
            <a:srgbClr val="E094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Public Sans"/>
                <a:ea typeface="Public Sans"/>
                <a:cs typeface="Public Sans"/>
                <a:sym typeface="Public Sans"/>
              </a:rPr>
              <a:t>3</a:t>
            </a:r>
            <a:endParaRPr b="0" i="1" sz="1600" u="none" cap="none" strike="noStrike">
              <a:solidFill>
                <a:schemeClr val="lt1"/>
              </a:solidFill>
              <a:latin typeface="Public Sans"/>
              <a:ea typeface="Public Sans"/>
              <a:cs typeface="Public Sans"/>
              <a:sym typeface="Public Sans"/>
            </a:endParaRPr>
          </a:p>
        </p:txBody>
      </p:sp>
      <p:sp>
        <p:nvSpPr>
          <p:cNvPr id="309" name="Google Shape;309;p250"/>
          <p:cNvSpPr txBox="1"/>
          <p:nvPr>
            <p:ph idx="3" type="body"/>
          </p:nvPr>
        </p:nvSpPr>
        <p:spPr>
          <a:xfrm>
            <a:off x="7025751" y="2013830"/>
            <a:ext cx="1622141" cy="1308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25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1" name="Google Shape;311;p25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4">
    <p:spTree>
      <p:nvGrpSpPr>
        <p:cNvPr id="312" name="Shape 312"/>
        <p:cNvGrpSpPr/>
        <p:nvPr/>
      </p:nvGrpSpPr>
      <p:grpSpPr>
        <a:xfrm>
          <a:off x="0" y="0"/>
          <a:ext cx="0" cy="0"/>
          <a:chOff x="0" y="0"/>
          <a:chExt cx="0" cy="0"/>
        </a:xfrm>
      </p:grpSpPr>
      <p:pic>
        <p:nvPicPr>
          <p:cNvPr descr="Shape&#10;&#10;Description automatically generated with low confidence" id="313" name="Google Shape;313;p25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20" name="Google Shape;320;p251"/>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1" name="Google Shape;321;p251"/>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2" name="Google Shape;322;p251"/>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3" name="Google Shape;323;p251"/>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24" name="Google Shape;324;p251"/>
          <p:cNvSpPr/>
          <p:nvPr>
            <p:ph idx="5" type="pic"/>
          </p:nvPr>
        </p:nvSpPr>
        <p:spPr>
          <a:xfrm>
            <a:off x="1460973" y="2631002"/>
            <a:ext cx="539010" cy="538720"/>
          </a:xfrm>
          <a:prstGeom prst="rect">
            <a:avLst/>
          </a:prstGeom>
          <a:noFill/>
          <a:ln>
            <a:noFill/>
          </a:ln>
        </p:spPr>
      </p:sp>
      <p:sp>
        <p:nvSpPr>
          <p:cNvPr id="325" name="Google Shape;325;p251"/>
          <p:cNvSpPr/>
          <p:nvPr>
            <p:ph idx="6" type="pic"/>
          </p:nvPr>
        </p:nvSpPr>
        <p:spPr>
          <a:xfrm>
            <a:off x="4302493" y="2631002"/>
            <a:ext cx="539010" cy="538720"/>
          </a:xfrm>
          <a:prstGeom prst="rect">
            <a:avLst/>
          </a:prstGeom>
          <a:noFill/>
          <a:ln>
            <a:noFill/>
          </a:ln>
        </p:spPr>
      </p:sp>
      <p:sp>
        <p:nvSpPr>
          <p:cNvPr id="326" name="Google Shape;326;p251"/>
          <p:cNvSpPr/>
          <p:nvPr>
            <p:ph idx="7" type="pic"/>
          </p:nvPr>
        </p:nvSpPr>
        <p:spPr>
          <a:xfrm>
            <a:off x="7144013" y="2631002"/>
            <a:ext cx="539010" cy="538720"/>
          </a:xfrm>
          <a:prstGeom prst="rect">
            <a:avLst/>
          </a:prstGeom>
          <a:noFill/>
          <a:ln>
            <a:noFill/>
          </a:ln>
        </p:spPr>
      </p:sp>
      <p:sp>
        <p:nvSpPr>
          <p:cNvPr id="327" name="Google Shape;327;p25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Google Shape;328;p25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5">
    <p:spTree>
      <p:nvGrpSpPr>
        <p:cNvPr id="329" name="Shape 329"/>
        <p:cNvGrpSpPr/>
        <p:nvPr/>
      </p:nvGrpSpPr>
      <p:grpSpPr>
        <a:xfrm>
          <a:off x="0" y="0"/>
          <a:ext cx="0" cy="0"/>
          <a:chOff x="0" y="0"/>
          <a:chExt cx="0" cy="0"/>
        </a:xfrm>
      </p:grpSpPr>
      <p:pic>
        <p:nvPicPr>
          <p:cNvPr descr="Shape&#10;&#10;Description automatically generated with low confidence" id="330" name="Google Shape;330;p25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37" name="Google Shape;337;p252"/>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8" name="Google Shape;338;p252"/>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39" name="Google Shape;339;p252"/>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0" name="Google Shape;340;p252"/>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41" name="Google Shape;341;p252"/>
          <p:cNvSpPr/>
          <p:nvPr>
            <p:ph idx="5" type="pic"/>
          </p:nvPr>
        </p:nvSpPr>
        <p:spPr>
          <a:xfrm>
            <a:off x="1460973" y="2631002"/>
            <a:ext cx="539010" cy="538720"/>
          </a:xfrm>
          <a:prstGeom prst="rect">
            <a:avLst/>
          </a:prstGeom>
          <a:noFill/>
          <a:ln>
            <a:noFill/>
          </a:ln>
        </p:spPr>
      </p:sp>
      <p:sp>
        <p:nvSpPr>
          <p:cNvPr id="342" name="Google Shape;342;p252"/>
          <p:cNvSpPr/>
          <p:nvPr>
            <p:ph idx="6" type="pic"/>
          </p:nvPr>
        </p:nvSpPr>
        <p:spPr>
          <a:xfrm>
            <a:off x="4302493" y="2631002"/>
            <a:ext cx="539010" cy="538720"/>
          </a:xfrm>
          <a:prstGeom prst="rect">
            <a:avLst/>
          </a:prstGeom>
          <a:noFill/>
          <a:ln>
            <a:noFill/>
          </a:ln>
        </p:spPr>
      </p:sp>
      <p:sp>
        <p:nvSpPr>
          <p:cNvPr id="343" name="Google Shape;343;p252"/>
          <p:cNvSpPr/>
          <p:nvPr>
            <p:ph idx="7" type="pic"/>
          </p:nvPr>
        </p:nvSpPr>
        <p:spPr>
          <a:xfrm>
            <a:off x="7144013" y="2631002"/>
            <a:ext cx="539010" cy="538720"/>
          </a:xfrm>
          <a:prstGeom prst="rect">
            <a:avLst/>
          </a:prstGeom>
          <a:noFill/>
          <a:ln>
            <a:noFill/>
          </a:ln>
        </p:spPr>
      </p:sp>
      <p:sp>
        <p:nvSpPr>
          <p:cNvPr id="344" name="Google Shape;344;p25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5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hank you">
    <p:spTree>
      <p:nvGrpSpPr>
        <p:cNvPr id="25" name="Shape 25"/>
        <p:cNvGrpSpPr/>
        <p:nvPr/>
      </p:nvGrpSpPr>
      <p:grpSpPr>
        <a:xfrm>
          <a:off x="0" y="0"/>
          <a:ext cx="0" cy="0"/>
          <a:chOff x="0" y="0"/>
          <a:chExt cx="0" cy="0"/>
        </a:xfrm>
      </p:grpSpPr>
      <p:pic>
        <p:nvPicPr>
          <p:cNvPr descr="Graphical user interface, application&#10;&#10;Description automatically generated" id="26" name="Google Shape;26;p21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Shape&#10;&#10;Description automatically generated with low confidence" id="27" name="Google Shape;27;p2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6">
    <p:spTree>
      <p:nvGrpSpPr>
        <p:cNvPr id="346" name="Shape 346"/>
        <p:cNvGrpSpPr/>
        <p:nvPr/>
      </p:nvGrpSpPr>
      <p:grpSpPr>
        <a:xfrm>
          <a:off x="0" y="0"/>
          <a:ext cx="0" cy="0"/>
          <a:chOff x="0" y="0"/>
          <a:chExt cx="0" cy="0"/>
        </a:xfrm>
      </p:grpSpPr>
      <p:pic>
        <p:nvPicPr>
          <p:cNvPr descr="Shape&#10;&#10;Description automatically generated with low confidence" id="347" name="Google Shape;347;p25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54" name="Google Shape;354;p25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5" name="Google Shape;355;p25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6" name="Google Shape;356;p25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7" name="Google Shape;357;p25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58" name="Google Shape;358;p253"/>
          <p:cNvSpPr/>
          <p:nvPr>
            <p:ph idx="5" type="pic"/>
          </p:nvPr>
        </p:nvSpPr>
        <p:spPr>
          <a:xfrm>
            <a:off x="1460973" y="2631002"/>
            <a:ext cx="539010" cy="538720"/>
          </a:xfrm>
          <a:prstGeom prst="rect">
            <a:avLst/>
          </a:prstGeom>
          <a:noFill/>
          <a:ln>
            <a:noFill/>
          </a:ln>
        </p:spPr>
      </p:sp>
      <p:sp>
        <p:nvSpPr>
          <p:cNvPr id="359" name="Google Shape;359;p253"/>
          <p:cNvSpPr/>
          <p:nvPr>
            <p:ph idx="6" type="pic"/>
          </p:nvPr>
        </p:nvSpPr>
        <p:spPr>
          <a:xfrm>
            <a:off x="4302493" y="2631002"/>
            <a:ext cx="539010" cy="538720"/>
          </a:xfrm>
          <a:prstGeom prst="rect">
            <a:avLst/>
          </a:prstGeom>
          <a:noFill/>
          <a:ln>
            <a:noFill/>
          </a:ln>
        </p:spPr>
      </p:sp>
      <p:sp>
        <p:nvSpPr>
          <p:cNvPr id="360" name="Google Shape;360;p253"/>
          <p:cNvSpPr/>
          <p:nvPr>
            <p:ph idx="7" type="pic"/>
          </p:nvPr>
        </p:nvSpPr>
        <p:spPr>
          <a:xfrm>
            <a:off x="7144013" y="2631002"/>
            <a:ext cx="539010" cy="538720"/>
          </a:xfrm>
          <a:prstGeom prst="rect">
            <a:avLst/>
          </a:prstGeom>
          <a:noFill/>
          <a:ln>
            <a:noFill/>
          </a:ln>
        </p:spPr>
      </p:sp>
      <p:sp>
        <p:nvSpPr>
          <p:cNvPr id="361" name="Google Shape;361;p25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2" name="Google Shape;362;p25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7">
    <p:spTree>
      <p:nvGrpSpPr>
        <p:cNvPr id="363" name="Shape 363"/>
        <p:cNvGrpSpPr/>
        <p:nvPr/>
      </p:nvGrpSpPr>
      <p:grpSpPr>
        <a:xfrm>
          <a:off x="0" y="0"/>
          <a:ext cx="0" cy="0"/>
          <a:chOff x="0" y="0"/>
          <a:chExt cx="0" cy="0"/>
        </a:xfrm>
      </p:grpSpPr>
      <p:pic>
        <p:nvPicPr>
          <p:cNvPr descr="Shape&#10;&#10;Description automatically generated with low confidence" id="364" name="Google Shape;364;p25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371" name="Google Shape;371;p254"/>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2" name="Google Shape;372;p254"/>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3" name="Google Shape;373;p254"/>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4" name="Google Shape;374;p254"/>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375" name="Google Shape;375;p254"/>
          <p:cNvSpPr/>
          <p:nvPr>
            <p:ph idx="5" type="pic"/>
          </p:nvPr>
        </p:nvSpPr>
        <p:spPr>
          <a:xfrm>
            <a:off x="1460973" y="2631002"/>
            <a:ext cx="539010" cy="538720"/>
          </a:xfrm>
          <a:prstGeom prst="rect">
            <a:avLst/>
          </a:prstGeom>
          <a:noFill/>
          <a:ln>
            <a:noFill/>
          </a:ln>
        </p:spPr>
      </p:sp>
      <p:sp>
        <p:nvSpPr>
          <p:cNvPr id="376" name="Google Shape;376;p254"/>
          <p:cNvSpPr/>
          <p:nvPr>
            <p:ph idx="6" type="pic"/>
          </p:nvPr>
        </p:nvSpPr>
        <p:spPr>
          <a:xfrm>
            <a:off x="4302493" y="2631002"/>
            <a:ext cx="539010" cy="538720"/>
          </a:xfrm>
          <a:prstGeom prst="rect">
            <a:avLst/>
          </a:prstGeom>
          <a:noFill/>
          <a:ln>
            <a:noFill/>
          </a:ln>
        </p:spPr>
      </p:sp>
      <p:sp>
        <p:nvSpPr>
          <p:cNvPr id="377" name="Google Shape;377;p254"/>
          <p:cNvSpPr/>
          <p:nvPr>
            <p:ph idx="7" type="pic"/>
          </p:nvPr>
        </p:nvSpPr>
        <p:spPr>
          <a:xfrm>
            <a:off x="7144013" y="2631002"/>
            <a:ext cx="539010" cy="538720"/>
          </a:xfrm>
          <a:prstGeom prst="rect">
            <a:avLst/>
          </a:prstGeom>
          <a:noFill/>
          <a:ln>
            <a:noFill/>
          </a:ln>
        </p:spPr>
      </p:sp>
      <p:sp>
        <p:nvSpPr>
          <p:cNvPr id="378" name="Google Shape;378;p25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25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8">
    <p:spTree>
      <p:nvGrpSpPr>
        <p:cNvPr id="380" name="Shape 380"/>
        <p:cNvGrpSpPr/>
        <p:nvPr/>
      </p:nvGrpSpPr>
      <p:grpSpPr>
        <a:xfrm>
          <a:off x="0" y="0"/>
          <a:ext cx="0" cy="0"/>
          <a:chOff x="0" y="0"/>
          <a:chExt cx="0" cy="0"/>
        </a:xfrm>
      </p:grpSpPr>
      <p:pic>
        <p:nvPicPr>
          <p:cNvPr descr="Shape&#10;&#10;Description automatically generated with low confidence" id="381" name="Google Shape;381;p25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cap="flat" cmpd="sng" w="28575">
            <a:solidFill>
              <a:srgbClr val="8AC8EE"/>
            </a:solidFill>
            <a:prstDash val="solid"/>
            <a:round/>
            <a:headEnd len="sm" w="sm" type="none"/>
            <a:tailEnd len="sm" w="sm" type="none"/>
          </a:ln>
        </p:spPr>
      </p:cxnSp>
      <p:sp>
        <p:nvSpPr>
          <p:cNvPr id="384" name="Google Shape;384;p255"/>
          <p:cNvSpPr/>
          <p:nvPr/>
        </p:nvSpPr>
        <p:spPr>
          <a:xfrm>
            <a:off x="1165467"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5" name="Google Shape;385;p255"/>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255"/>
          <p:cNvSpPr/>
          <p:nvPr/>
        </p:nvSpPr>
        <p:spPr>
          <a:xfrm>
            <a:off x="4172079"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7" name="Google Shape;387;p255"/>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255"/>
          <p:cNvSpPr/>
          <p:nvPr/>
        </p:nvSpPr>
        <p:spPr>
          <a:xfrm>
            <a:off x="7178690" y="1672293"/>
            <a:ext cx="799844" cy="799844"/>
          </a:xfrm>
          <a:prstGeom prst="roundRect">
            <a:avLst>
              <a:gd fmla="val 7037" name="adj"/>
            </a:avLst>
          </a:prstGeom>
          <a:solidFill>
            <a:schemeClr val="lt1"/>
          </a:solidFill>
          <a:ln cap="flat" cmpd="sng" w="28575">
            <a:solidFill>
              <a:srgbClr val="8AC8EE"/>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9" name="Google Shape;389;p255"/>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0" name="Google Shape;390;p255"/>
          <p:cNvSpPr/>
          <p:nvPr>
            <p:ph idx="4" type="pic"/>
          </p:nvPr>
        </p:nvSpPr>
        <p:spPr>
          <a:xfrm>
            <a:off x="1324089" y="1830915"/>
            <a:ext cx="482600" cy="482600"/>
          </a:xfrm>
          <a:prstGeom prst="rect">
            <a:avLst/>
          </a:prstGeom>
          <a:noFill/>
          <a:ln>
            <a:noFill/>
          </a:ln>
        </p:spPr>
      </p:sp>
      <p:sp>
        <p:nvSpPr>
          <p:cNvPr id="391" name="Google Shape;391;p255"/>
          <p:cNvSpPr/>
          <p:nvPr>
            <p:ph idx="5" type="pic"/>
          </p:nvPr>
        </p:nvSpPr>
        <p:spPr>
          <a:xfrm>
            <a:off x="4330701" y="1830915"/>
            <a:ext cx="482600" cy="482600"/>
          </a:xfrm>
          <a:prstGeom prst="rect">
            <a:avLst/>
          </a:prstGeom>
          <a:noFill/>
          <a:ln>
            <a:noFill/>
          </a:ln>
        </p:spPr>
      </p:sp>
      <p:sp>
        <p:nvSpPr>
          <p:cNvPr id="392" name="Google Shape;392;p255"/>
          <p:cNvSpPr/>
          <p:nvPr>
            <p:ph idx="6" type="pic"/>
          </p:nvPr>
        </p:nvSpPr>
        <p:spPr>
          <a:xfrm>
            <a:off x="7337312" y="1830915"/>
            <a:ext cx="482600" cy="482600"/>
          </a:xfrm>
          <a:prstGeom prst="rect">
            <a:avLst/>
          </a:prstGeom>
          <a:noFill/>
          <a:ln>
            <a:noFill/>
          </a:ln>
        </p:spPr>
      </p:sp>
      <p:sp>
        <p:nvSpPr>
          <p:cNvPr id="393" name="Google Shape;393;p255"/>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4" name="Google Shape;394;p255"/>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255"/>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 name="Google Shape;396;p25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Google Shape;397;p25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9">
    <p:spTree>
      <p:nvGrpSpPr>
        <p:cNvPr id="398" name="Shape 398"/>
        <p:cNvGrpSpPr/>
        <p:nvPr/>
      </p:nvGrpSpPr>
      <p:grpSpPr>
        <a:xfrm>
          <a:off x="0" y="0"/>
          <a:ext cx="0" cy="0"/>
          <a:chOff x="0" y="0"/>
          <a:chExt cx="0" cy="0"/>
        </a:xfrm>
      </p:grpSpPr>
      <p:pic>
        <p:nvPicPr>
          <p:cNvPr descr="Shape&#10;&#10;Description automatically generated with low confidence" id="399" name="Google Shape;399;p25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cap="flat" cmpd="sng" w="28575">
            <a:solidFill>
              <a:schemeClr val="lt2"/>
            </a:solidFill>
            <a:prstDash val="solid"/>
            <a:round/>
            <a:headEnd len="sm" w="sm" type="none"/>
            <a:tailEnd len="sm" w="sm" type="none"/>
          </a:ln>
        </p:spPr>
      </p:cxnSp>
      <p:sp>
        <p:nvSpPr>
          <p:cNvPr id="402" name="Google Shape;402;p256"/>
          <p:cNvSpPr/>
          <p:nvPr/>
        </p:nvSpPr>
        <p:spPr>
          <a:xfrm>
            <a:off x="1165467"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3" name="Google Shape;403;p256"/>
          <p:cNvSpPr txBox="1"/>
          <p:nvPr>
            <p:ph idx="1" type="body"/>
          </p:nvPr>
        </p:nvSpPr>
        <p:spPr>
          <a:xfrm>
            <a:off x="374566"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4" name="Google Shape;404;p256"/>
          <p:cNvSpPr/>
          <p:nvPr/>
        </p:nvSpPr>
        <p:spPr>
          <a:xfrm>
            <a:off x="4172079"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5" name="Google Shape;405;p256"/>
          <p:cNvSpPr txBox="1"/>
          <p:nvPr>
            <p:ph idx="2" type="body"/>
          </p:nvPr>
        </p:nvSpPr>
        <p:spPr>
          <a:xfrm>
            <a:off x="3381178"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256"/>
          <p:cNvSpPr/>
          <p:nvPr/>
        </p:nvSpPr>
        <p:spPr>
          <a:xfrm>
            <a:off x="7178690" y="1672293"/>
            <a:ext cx="799844" cy="799844"/>
          </a:xfrm>
          <a:prstGeom prst="roundRect">
            <a:avLst>
              <a:gd fmla="val 7037" name="adj"/>
            </a:avLst>
          </a:prstGeom>
          <a:solidFill>
            <a:schemeClr val="lt1"/>
          </a:solidFill>
          <a:ln cap="flat" cmpd="sng" w="28575">
            <a:solidFill>
              <a:schemeClr val="lt2"/>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p256"/>
          <p:cNvSpPr txBox="1"/>
          <p:nvPr>
            <p:ph idx="3" type="body"/>
          </p:nvPr>
        </p:nvSpPr>
        <p:spPr>
          <a:xfrm>
            <a:off x="6387789" y="2723926"/>
            <a:ext cx="2381646" cy="3206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 name="Google Shape;408;p256"/>
          <p:cNvSpPr/>
          <p:nvPr>
            <p:ph idx="4" type="pic"/>
          </p:nvPr>
        </p:nvSpPr>
        <p:spPr>
          <a:xfrm>
            <a:off x="1324089" y="1830915"/>
            <a:ext cx="482600" cy="482600"/>
          </a:xfrm>
          <a:prstGeom prst="rect">
            <a:avLst/>
          </a:prstGeom>
          <a:noFill/>
          <a:ln>
            <a:noFill/>
          </a:ln>
        </p:spPr>
      </p:sp>
      <p:sp>
        <p:nvSpPr>
          <p:cNvPr id="409" name="Google Shape;409;p256"/>
          <p:cNvSpPr/>
          <p:nvPr>
            <p:ph idx="5" type="pic"/>
          </p:nvPr>
        </p:nvSpPr>
        <p:spPr>
          <a:xfrm>
            <a:off x="4330701" y="1830915"/>
            <a:ext cx="482600" cy="482600"/>
          </a:xfrm>
          <a:prstGeom prst="rect">
            <a:avLst/>
          </a:prstGeom>
          <a:noFill/>
          <a:ln>
            <a:noFill/>
          </a:ln>
        </p:spPr>
      </p:sp>
      <p:sp>
        <p:nvSpPr>
          <p:cNvPr id="410" name="Google Shape;410;p256"/>
          <p:cNvSpPr/>
          <p:nvPr>
            <p:ph idx="6" type="pic"/>
          </p:nvPr>
        </p:nvSpPr>
        <p:spPr>
          <a:xfrm>
            <a:off x="7337312" y="1830915"/>
            <a:ext cx="482600" cy="482600"/>
          </a:xfrm>
          <a:prstGeom prst="rect">
            <a:avLst/>
          </a:prstGeom>
          <a:noFill/>
          <a:ln>
            <a:noFill/>
          </a:ln>
        </p:spPr>
      </p:sp>
      <p:sp>
        <p:nvSpPr>
          <p:cNvPr id="411" name="Google Shape;411;p256"/>
          <p:cNvSpPr txBox="1"/>
          <p:nvPr>
            <p:ph idx="7" type="body"/>
          </p:nvPr>
        </p:nvSpPr>
        <p:spPr>
          <a:xfrm>
            <a:off x="374566"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256"/>
          <p:cNvSpPr txBox="1"/>
          <p:nvPr>
            <p:ph idx="8" type="body"/>
          </p:nvPr>
        </p:nvSpPr>
        <p:spPr>
          <a:xfrm>
            <a:off x="3381178"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3" name="Google Shape;413;p256"/>
          <p:cNvSpPr txBox="1"/>
          <p:nvPr>
            <p:ph idx="9" type="body"/>
          </p:nvPr>
        </p:nvSpPr>
        <p:spPr>
          <a:xfrm>
            <a:off x="6387789" y="3119852"/>
            <a:ext cx="2381646" cy="82055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3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4" name="Google Shape;414;p25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25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0">
    <p:spTree>
      <p:nvGrpSpPr>
        <p:cNvPr id="416" name="Shape 416"/>
        <p:cNvGrpSpPr/>
        <p:nvPr/>
      </p:nvGrpSpPr>
      <p:grpSpPr>
        <a:xfrm>
          <a:off x="0" y="0"/>
          <a:ext cx="0" cy="0"/>
          <a:chOff x="0" y="0"/>
          <a:chExt cx="0" cy="0"/>
        </a:xfrm>
      </p:grpSpPr>
      <p:pic>
        <p:nvPicPr>
          <p:cNvPr descr="Shape&#10;&#10;Description automatically generated with low confidence" id="417" name="Google Shape;417;p25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3" name="Google Shape;423;p257"/>
              <p:cNvSpPr/>
              <p:nvPr/>
            </p:nvSpPr>
            <p:spPr>
              <a:xfrm>
                <a:off x="2980317"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27" name="Google Shape;427;p257"/>
              <p:cNvSpPr/>
              <p:nvPr/>
            </p:nvSpPr>
            <p:spPr>
              <a:xfrm>
                <a:off x="5071929"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1" name="Google Shape;431;p257"/>
              <p:cNvSpPr/>
              <p:nvPr/>
            </p:nvSpPr>
            <p:spPr>
              <a:xfrm>
                <a:off x="7469822" y="2014294"/>
                <a:ext cx="651510" cy="651510"/>
              </a:xfrm>
              <a:prstGeom prst="ellipse">
                <a:avLst/>
              </a:prstGeom>
              <a:solidFill>
                <a:srgbClr val="F2F2F2"/>
              </a:solidFill>
              <a:ln cap="flat" cmpd="sng" w="25400">
                <a:solidFill>
                  <a:srgbClr val="E094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cap="flat" cmpd="sng" w="9525">
                <a:solidFill>
                  <a:srgbClr val="BFBFBF"/>
                </a:solidFill>
                <a:prstDash val="solid"/>
                <a:round/>
                <a:headEnd len="sm" w="sm" type="none"/>
                <a:tailEnd len="sm" w="sm" type="none"/>
              </a:ln>
            </p:spPr>
          </p:cxnSp>
          <p:sp>
            <p:nvSpPr>
              <p:cNvPr id="435" name="Google Shape;435;p257"/>
              <p:cNvSpPr/>
              <p:nvPr/>
            </p:nvSpPr>
            <p:spPr>
              <a:xfrm>
                <a:off x="888704" y="2014294"/>
                <a:ext cx="651510" cy="651510"/>
              </a:xfrm>
              <a:prstGeom prst="ellipse">
                <a:avLst/>
              </a:prstGeom>
              <a:solidFill>
                <a:srgbClr val="F2F2F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sp>
        <p:nvSpPr>
          <p:cNvPr id="436" name="Google Shape;436;p257"/>
          <p:cNvSpPr txBox="1"/>
          <p:nvPr>
            <p:ph idx="1" type="body"/>
          </p:nvPr>
        </p:nvSpPr>
        <p:spPr>
          <a:xfrm>
            <a:off x="2587791"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257"/>
          <p:cNvSpPr txBox="1"/>
          <p:nvPr>
            <p:ph idx="2" type="body"/>
          </p:nvPr>
        </p:nvSpPr>
        <p:spPr>
          <a:xfrm>
            <a:off x="334122"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257"/>
          <p:cNvSpPr txBox="1"/>
          <p:nvPr>
            <p:ph idx="3" type="body"/>
          </p:nvPr>
        </p:nvSpPr>
        <p:spPr>
          <a:xfrm>
            <a:off x="4841460"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257"/>
          <p:cNvSpPr txBox="1"/>
          <p:nvPr>
            <p:ph idx="4" type="body"/>
          </p:nvPr>
        </p:nvSpPr>
        <p:spPr>
          <a:xfrm>
            <a:off x="7095128" y="2800130"/>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0" name="Google Shape;440;p257"/>
          <p:cNvSpPr txBox="1"/>
          <p:nvPr>
            <p:ph idx="5" type="body"/>
          </p:nvPr>
        </p:nvSpPr>
        <p:spPr>
          <a:xfrm>
            <a:off x="2587791"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Google Shape;441;p257"/>
          <p:cNvSpPr txBox="1"/>
          <p:nvPr>
            <p:ph idx="6" type="body"/>
          </p:nvPr>
        </p:nvSpPr>
        <p:spPr>
          <a:xfrm>
            <a:off x="334122"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257"/>
          <p:cNvSpPr txBox="1"/>
          <p:nvPr>
            <p:ph idx="7" type="body"/>
          </p:nvPr>
        </p:nvSpPr>
        <p:spPr>
          <a:xfrm>
            <a:off x="4841460"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257"/>
          <p:cNvSpPr txBox="1"/>
          <p:nvPr>
            <p:ph idx="8" type="body"/>
          </p:nvPr>
        </p:nvSpPr>
        <p:spPr>
          <a:xfrm>
            <a:off x="7095128" y="3177201"/>
            <a:ext cx="1714750" cy="791483"/>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4" name="Google Shape;444;p25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25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1">
    <p:spTree>
      <p:nvGrpSpPr>
        <p:cNvPr id="446" name="Shape 446"/>
        <p:cNvGrpSpPr/>
        <p:nvPr/>
      </p:nvGrpSpPr>
      <p:grpSpPr>
        <a:xfrm>
          <a:off x="0" y="0"/>
          <a:ext cx="0" cy="0"/>
          <a:chOff x="0" y="0"/>
          <a:chExt cx="0" cy="0"/>
        </a:xfrm>
      </p:grpSpPr>
      <p:pic>
        <p:nvPicPr>
          <p:cNvPr descr="Shape&#10;&#10;Description automatically generated with low confidence" id="447" name="Google Shape;447;p258"/>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cap="flat" cmpd="sng" w="12700">
              <a:solidFill>
                <a:schemeClr val="lt2"/>
              </a:solidFill>
              <a:prstDash val="solid"/>
              <a:round/>
              <a:headEnd len="sm" w="sm" type="none"/>
              <a:tailEnd len="sm" w="sm" type="none"/>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cap="flat" cmpd="sng" w="12700">
              <a:solidFill>
                <a:schemeClr val="accent1"/>
              </a:solidFill>
              <a:prstDash val="solid"/>
              <a:round/>
              <a:headEnd len="sm" w="sm" type="none"/>
              <a:tailEnd len="sm" w="sm" type="none"/>
            </a:ln>
          </p:spPr>
        </p:cxnSp>
        <p:sp>
          <p:nvSpPr>
            <p:cNvPr id="456" name="Google Shape;456;p258"/>
            <p:cNvSpPr/>
            <p:nvPr/>
          </p:nvSpPr>
          <p:spPr>
            <a:xfrm>
              <a:off x="973176" y="1492936"/>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cap="flat" cmpd="sng" w="12700">
              <a:solidFill>
                <a:schemeClr val="accent1"/>
              </a:solidFill>
              <a:prstDash val="solid"/>
              <a:round/>
              <a:headEnd len="sm" w="sm" type="none"/>
              <a:tailEnd len="sm" w="sm" type="none"/>
            </a:ln>
          </p:spPr>
        </p:cxnSp>
        <p:sp>
          <p:nvSpPr>
            <p:cNvPr id="459" name="Google Shape;459;p258"/>
            <p:cNvSpPr/>
            <p:nvPr/>
          </p:nvSpPr>
          <p:spPr>
            <a:xfrm>
              <a:off x="4892034" y="3197693"/>
              <a:ext cx="175260" cy="3739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60" name="Google Shape;460;p258"/>
          <p:cNvSpPr txBox="1"/>
          <p:nvPr>
            <p:ph idx="1" type="body"/>
          </p:nvPr>
        </p:nvSpPr>
        <p:spPr>
          <a:xfrm>
            <a:off x="1334722"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1" name="Google Shape;461;p258"/>
          <p:cNvSpPr txBox="1"/>
          <p:nvPr>
            <p:ph idx="2" type="body"/>
          </p:nvPr>
        </p:nvSpPr>
        <p:spPr>
          <a:xfrm>
            <a:off x="5253579" y="1472343"/>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2" name="Google Shape;462;p258"/>
          <p:cNvSpPr txBox="1"/>
          <p:nvPr>
            <p:ph idx="3" type="body"/>
          </p:nvPr>
        </p:nvSpPr>
        <p:spPr>
          <a:xfrm>
            <a:off x="1334722"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258"/>
          <p:cNvSpPr txBox="1"/>
          <p:nvPr>
            <p:ph idx="4" type="body"/>
          </p:nvPr>
        </p:nvSpPr>
        <p:spPr>
          <a:xfrm>
            <a:off x="5253579" y="3177100"/>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58"/>
          <p:cNvSpPr txBox="1"/>
          <p:nvPr>
            <p:ph idx="5" type="body"/>
          </p:nvPr>
        </p:nvSpPr>
        <p:spPr>
          <a:xfrm>
            <a:off x="1334722" y="1886477"/>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258"/>
          <p:cNvSpPr txBox="1"/>
          <p:nvPr>
            <p:ph idx="6" type="body"/>
          </p:nvPr>
        </p:nvSpPr>
        <p:spPr>
          <a:xfrm>
            <a:off x="5253579" y="188647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6" name="Google Shape;466;p258"/>
          <p:cNvSpPr txBox="1"/>
          <p:nvPr>
            <p:ph idx="7" type="body"/>
          </p:nvPr>
        </p:nvSpPr>
        <p:spPr>
          <a:xfrm>
            <a:off x="1334722"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258"/>
          <p:cNvSpPr txBox="1"/>
          <p:nvPr>
            <p:ph idx="8" type="body"/>
          </p:nvPr>
        </p:nvSpPr>
        <p:spPr>
          <a:xfrm>
            <a:off x="5253579" y="3591234"/>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25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5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2">
    <p:spTree>
      <p:nvGrpSpPr>
        <p:cNvPr id="470" name="Shape 470"/>
        <p:cNvGrpSpPr/>
        <p:nvPr/>
      </p:nvGrpSpPr>
      <p:grpSpPr>
        <a:xfrm>
          <a:off x="0" y="0"/>
          <a:ext cx="0" cy="0"/>
          <a:chOff x="0" y="0"/>
          <a:chExt cx="0" cy="0"/>
        </a:xfrm>
      </p:grpSpPr>
      <p:pic>
        <p:nvPicPr>
          <p:cNvPr descr="Shape&#10;&#10;Description automatically generated with low confidence" id="471" name="Google Shape;471;p259"/>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78" name="Google Shape;478;p259"/>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Task -5</a:t>
            </a:r>
            <a:endParaRPr b="0" i="0" sz="1400" u="none" cap="none" strike="noStrike">
              <a:solidFill>
                <a:srgbClr val="000000"/>
              </a:solidFill>
              <a:latin typeface="Arial"/>
              <a:ea typeface="Arial"/>
              <a:cs typeface="Arial"/>
              <a:sym typeface="Arial"/>
            </a:endParaRPr>
          </a:p>
        </p:txBody>
      </p:sp>
      <p:sp>
        <p:nvSpPr>
          <p:cNvPr id="480" name="Google Shape;480;p259"/>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-4</a:t>
            </a:r>
            <a:endParaRPr b="0" i="0" sz="1400" u="none" cap="none" strike="noStrike">
              <a:solidFill>
                <a:srgbClr val="000000"/>
              </a:solidFill>
              <a:latin typeface="Arial"/>
              <a:ea typeface="Arial"/>
              <a:cs typeface="Arial"/>
              <a:sym typeface="Arial"/>
            </a:endParaRPr>
          </a:p>
        </p:txBody>
      </p:sp>
      <p:sp>
        <p:nvSpPr>
          <p:cNvPr id="481" name="Google Shape;481;p259"/>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3">
    <p:spTree>
      <p:nvGrpSpPr>
        <p:cNvPr id="483" name="Shape 483"/>
        <p:cNvGrpSpPr/>
        <p:nvPr/>
      </p:nvGrpSpPr>
      <p:grpSpPr>
        <a:xfrm>
          <a:off x="0" y="0"/>
          <a:ext cx="0" cy="0"/>
          <a:chOff x="0" y="0"/>
          <a:chExt cx="0" cy="0"/>
        </a:xfrm>
      </p:grpSpPr>
      <p:pic>
        <p:nvPicPr>
          <p:cNvPr descr="Shape&#10;&#10;Description automatically generated with low confidence" id="484" name="Google Shape;484;p260"/>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491" name="Google Shape;491;p260"/>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492" name="Google Shape;492;p260"/>
          <p:cNvSpPr txBox="1"/>
          <p:nvPr>
            <p:ph idx="1" type="body"/>
          </p:nvPr>
        </p:nvSpPr>
        <p:spPr>
          <a:xfrm>
            <a:off x="446700" y="298297"/>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260"/>
          <p:cNvSpPr txBox="1"/>
          <p:nvPr>
            <p:ph idx="2" type="body"/>
          </p:nvPr>
        </p:nvSpPr>
        <p:spPr>
          <a:xfrm>
            <a:off x="454281" y="1895111"/>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lt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4" name="Google Shape;494;p260"/>
          <p:cNvSpPr txBox="1"/>
          <p:nvPr>
            <p:ph idx="3" type="body"/>
          </p:nvPr>
        </p:nvSpPr>
        <p:spPr>
          <a:xfrm>
            <a:off x="446700" y="712431"/>
            <a:ext cx="2629745" cy="318677"/>
          </a:xfrm>
          <a:prstGeom prst="rect">
            <a:avLst/>
          </a:prstGeom>
          <a:noFill/>
          <a:ln>
            <a:noFill/>
          </a:ln>
        </p:spPr>
        <p:txBody>
          <a:bodyPr anchorCtr="0" anchor="t" bIns="45700" lIns="90000"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5" name="Google Shape;495;p260"/>
          <p:cNvSpPr txBox="1"/>
          <p:nvPr>
            <p:ph idx="4" type="body"/>
          </p:nvPr>
        </p:nvSpPr>
        <p:spPr>
          <a:xfrm>
            <a:off x="454281" y="2309245"/>
            <a:ext cx="2629745" cy="31867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4">
    <p:spTree>
      <p:nvGrpSpPr>
        <p:cNvPr id="496" name="Shape 496"/>
        <p:cNvGrpSpPr/>
        <p:nvPr/>
      </p:nvGrpSpPr>
      <p:grpSpPr>
        <a:xfrm>
          <a:off x="0" y="0"/>
          <a:ext cx="0" cy="0"/>
          <a:chOff x="0" y="0"/>
          <a:chExt cx="0" cy="0"/>
        </a:xfrm>
      </p:grpSpPr>
      <p:pic>
        <p:nvPicPr>
          <p:cNvPr descr="Shape&#10;&#10;Description automatically generated with low confidence" id="497" name="Google Shape;497;p261"/>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b="0" l="0" r="0" t="0"/>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1</a:t>
              </a:r>
              <a:endParaRPr b="0" i="0" sz="1300" u="none" cap="none" strike="noStrik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2</a:t>
              </a:r>
              <a:endParaRPr b="0" i="0" sz="1300" u="none" cap="none" strike="noStrik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3</a:t>
              </a:r>
              <a:endParaRPr b="0" i="0" sz="1300" u="none" cap="none" strike="noStrik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1300" u="none" cap="none" strike="noStrike">
                  <a:solidFill>
                    <a:schemeClr val="lt1"/>
                  </a:solidFill>
                  <a:latin typeface="Public Sans"/>
                  <a:ea typeface="Public Sans"/>
                  <a:cs typeface="Public Sans"/>
                  <a:sym typeface="Public Sans"/>
                </a:rPr>
                <a:t>4</a:t>
              </a:r>
              <a:endParaRPr b="0" i="0" sz="1300" u="none" cap="none" strike="noStrike">
                <a:solidFill>
                  <a:schemeClr val="dk1"/>
                </a:solidFill>
                <a:latin typeface="Calibri"/>
                <a:ea typeface="Calibri"/>
                <a:cs typeface="Calibri"/>
                <a:sym typeface="Calibri"/>
              </a:endParaRPr>
            </a:p>
          </p:txBody>
        </p:sp>
      </p:grpSp>
      <p:sp>
        <p:nvSpPr>
          <p:cNvPr id="504" name="Google Shape;504;p261"/>
          <p:cNvSpPr txBox="1"/>
          <p:nvPr>
            <p:ph idx="1" type="body"/>
          </p:nvPr>
        </p:nvSpPr>
        <p:spPr>
          <a:xfrm>
            <a:off x="590581"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5" name="Google Shape;505;p261"/>
          <p:cNvSpPr txBox="1"/>
          <p:nvPr>
            <p:ph idx="2" type="body"/>
          </p:nvPr>
        </p:nvSpPr>
        <p:spPr>
          <a:xfrm>
            <a:off x="2539407"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261"/>
          <p:cNvSpPr txBox="1"/>
          <p:nvPr>
            <p:ph idx="3" type="body"/>
          </p:nvPr>
        </p:nvSpPr>
        <p:spPr>
          <a:xfrm>
            <a:off x="6404724" y="3425008"/>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7" name="Google Shape;507;p261"/>
          <p:cNvSpPr txBox="1"/>
          <p:nvPr>
            <p:ph idx="4" type="body"/>
          </p:nvPr>
        </p:nvSpPr>
        <p:spPr>
          <a:xfrm>
            <a:off x="4455898" y="1746274"/>
            <a:ext cx="2163492" cy="32711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8" name="Google Shape;508;p26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 name="Google Shape;509;p26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5">
    <p:spTree>
      <p:nvGrpSpPr>
        <p:cNvPr id="510" name="Shape 510"/>
        <p:cNvGrpSpPr/>
        <p:nvPr/>
      </p:nvGrpSpPr>
      <p:grpSpPr>
        <a:xfrm>
          <a:off x="0" y="0"/>
          <a:ext cx="0" cy="0"/>
          <a:chOff x="0" y="0"/>
          <a:chExt cx="0" cy="0"/>
        </a:xfrm>
      </p:grpSpPr>
      <p:pic>
        <p:nvPicPr>
          <p:cNvPr descr="Shape&#10;&#10;Description automatically generated with low confidence" id="511" name="Google Shape;511;p2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6" name="Google Shape;516;p262"/>
          <p:cNvSpPr txBox="1"/>
          <p:nvPr>
            <p:ph idx="1" type="body"/>
          </p:nvPr>
        </p:nvSpPr>
        <p:spPr>
          <a:xfrm>
            <a:off x="1877630"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7" name="Google Shape;517;p262"/>
          <p:cNvSpPr txBox="1"/>
          <p:nvPr>
            <p:ph idx="2" type="body"/>
          </p:nvPr>
        </p:nvSpPr>
        <p:spPr>
          <a:xfrm>
            <a:off x="6243215" y="1703516"/>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8" name="Google Shape;518;p262"/>
          <p:cNvSpPr txBox="1"/>
          <p:nvPr>
            <p:ph idx="3" type="body"/>
          </p:nvPr>
        </p:nvSpPr>
        <p:spPr>
          <a:xfrm>
            <a:off x="1877630"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9" name="Google Shape;519;p262"/>
          <p:cNvSpPr txBox="1"/>
          <p:nvPr>
            <p:ph idx="4" type="body"/>
          </p:nvPr>
        </p:nvSpPr>
        <p:spPr>
          <a:xfrm>
            <a:off x="6243215" y="3365327"/>
            <a:ext cx="2237170" cy="80567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400"/>
              <a:buFont typeface="Noto Sans Symbols"/>
              <a:buNone/>
              <a:defRPr b="1" i="0" sz="1400" u="none" cap="none" strike="noStrike">
                <a:solidFill>
                  <a:srgbClr val="000000"/>
                </a:solidFill>
                <a:latin typeface="Public Sans"/>
                <a:ea typeface="Public Sans"/>
                <a:cs typeface="Public Sans"/>
                <a:sym typeface="Public Sans"/>
              </a:defRPr>
            </a:lvl1pPr>
            <a:lvl2pPr indent="-228600" lvl="1" marL="914400" marR="0" rtl="0" algn="l">
              <a:lnSpc>
                <a:spcPct val="100000"/>
              </a:lnSpc>
              <a:spcBef>
                <a:spcPts val="1200"/>
              </a:spcBef>
              <a:spcAft>
                <a:spcPts val="0"/>
              </a:spcAft>
              <a:buClr>
                <a:schemeClr val="dk1"/>
              </a:buClr>
              <a:buSzPts val="1400"/>
              <a:buFont typeface="Noto Sans Symbols"/>
              <a:buNone/>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90000"/>
              </a:lnSpc>
              <a:spcBef>
                <a:spcPts val="120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9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0" name="Google Shape;520;p262"/>
          <p:cNvSpPr/>
          <p:nvPr>
            <p:ph idx="5" type="pic"/>
          </p:nvPr>
        </p:nvSpPr>
        <p:spPr>
          <a:xfrm>
            <a:off x="784630" y="1640956"/>
            <a:ext cx="931297" cy="930794"/>
          </a:xfrm>
          <a:prstGeom prst="rect">
            <a:avLst/>
          </a:prstGeom>
          <a:noFill/>
          <a:ln>
            <a:noFill/>
          </a:ln>
        </p:spPr>
      </p:sp>
      <p:sp>
        <p:nvSpPr>
          <p:cNvPr id="521" name="Google Shape;521;p262"/>
          <p:cNvSpPr/>
          <p:nvPr>
            <p:ph idx="6" type="pic"/>
          </p:nvPr>
        </p:nvSpPr>
        <p:spPr>
          <a:xfrm>
            <a:off x="5150215" y="1640956"/>
            <a:ext cx="931297" cy="930794"/>
          </a:xfrm>
          <a:prstGeom prst="rect">
            <a:avLst/>
          </a:prstGeom>
          <a:noFill/>
          <a:ln>
            <a:noFill/>
          </a:ln>
        </p:spPr>
      </p:sp>
      <p:sp>
        <p:nvSpPr>
          <p:cNvPr id="522" name="Google Shape;522;p262"/>
          <p:cNvSpPr/>
          <p:nvPr>
            <p:ph idx="7" type="pic"/>
          </p:nvPr>
        </p:nvSpPr>
        <p:spPr>
          <a:xfrm>
            <a:off x="784630" y="3302767"/>
            <a:ext cx="931297" cy="930794"/>
          </a:xfrm>
          <a:prstGeom prst="rect">
            <a:avLst/>
          </a:prstGeom>
          <a:noFill/>
          <a:ln>
            <a:noFill/>
          </a:ln>
        </p:spPr>
      </p:sp>
      <p:sp>
        <p:nvSpPr>
          <p:cNvPr id="523" name="Google Shape;523;p262"/>
          <p:cNvSpPr/>
          <p:nvPr>
            <p:ph idx="8" type="pic"/>
          </p:nvPr>
        </p:nvSpPr>
        <p:spPr>
          <a:xfrm>
            <a:off x="5150215" y="3302767"/>
            <a:ext cx="931297" cy="930794"/>
          </a:xfrm>
          <a:prstGeom prst="rect">
            <a:avLst/>
          </a:prstGeom>
          <a:noFill/>
          <a:ln>
            <a:noFill/>
          </a:ln>
        </p:spPr>
      </p:sp>
      <p:sp>
        <p:nvSpPr>
          <p:cNvPr id="524" name="Google Shape;524;p26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5" name="Google Shape;525;p26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spTree>
      <p:nvGrpSpPr>
        <p:cNvPr id="28" name="Shape 28"/>
        <p:cNvGrpSpPr/>
        <p:nvPr/>
      </p:nvGrpSpPr>
      <p:grpSpPr>
        <a:xfrm>
          <a:off x="0" y="0"/>
          <a:ext cx="0" cy="0"/>
          <a:chOff x="0" y="0"/>
          <a:chExt cx="0" cy="0"/>
        </a:xfrm>
      </p:grpSpPr>
      <p:pic>
        <p:nvPicPr>
          <p:cNvPr descr="Shape&#10;&#10;Description automatically generated with low confidence" id="29" name="Google Shape;29;p216"/>
          <p:cNvPicPr preferRelativeResize="0"/>
          <p:nvPr/>
        </p:nvPicPr>
        <p:blipFill rotWithShape="1">
          <a:blip r:embed="rId2">
            <a:alphaModFix/>
          </a:blip>
          <a:srcRect b="0" l="0" r="0" t="0"/>
          <a:stretch/>
        </p:blipFill>
        <p:spPr>
          <a:xfrm>
            <a:off x="0" y="0"/>
            <a:ext cx="9143990" cy="5148000"/>
          </a:xfrm>
          <a:prstGeom prst="rect">
            <a:avLst/>
          </a:prstGeom>
          <a:noFill/>
          <a:ln>
            <a:noFill/>
          </a:ln>
        </p:spPr>
      </p:pic>
      <p:grpSp>
        <p:nvGrpSpPr>
          <p:cNvPr id="30" name="Google Shape;30;p216"/>
          <p:cNvGrpSpPr/>
          <p:nvPr/>
        </p:nvGrpSpPr>
        <p:grpSpPr>
          <a:xfrm>
            <a:off x="270520" y="225967"/>
            <a:ext cx="175260" cy="2964623"/>
            <a:chOff x="270520" y="1140367"/>
            <a:chExt cx="175260" cy="2964623"/>
          </a:xfrm>
        </p:grpSpPr>
        <p:grpSp>
          <p:nvGrpSpPr>
            <p:cNvPr id="31" name="Google Shape;31;p216"/>
            <p:cNvGrpSpPr/>
            <p:nvPr/>
          </p:nvGrpSpPr>
          <p:grpSpPr>
            <a:xfrm>
              <a:off x="270520" y="2780648"/>
              <a:ext cx="175260" cy="1324342"/>
              <a:chOff x="129115" y="2837210"/>
              <a:chExt cx="175260" cy="1324342"/>
            </a:xfrm>
          </p:grpSpPr>
          <p:sp>
            <p:nvSpPr>
              <p:cNvPr id="32" name="Google Shape;32;p216"/>
              <p:cNvSpPr/>
              <p:nvPr/>
            </p:nvSpPr>
            <p:spPr>
              <a:xfrm>
                <a:off x="129115" y="2837210"/>
                <a:ext cx="175260" cy="3739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3" name="Google Shape;33;p216"/>
              <p:cNvCxnSpPr/>
              <p:nvPr/>
            </p:nvCxnSpPr>
            <p:spPr>
              <a:xfrm>
                <a:off x="216745" y="3048709"/>
                <a:ext cx="0" cy="1112843"/>
              </a:xfrm>
              <a:prstGeom prst="straightConnector1">
                <a:avLst/>
              </a:prstGeom>
              <a:noFill/>
              <a:ln cap="flat" cmpd="sng" w="12700">
                <a:solidFill>
                  <a:schemeClr val="lt2"/>
                </a:solidFill>
                <a:prstDash val="solid"/>
                <a:round/>
                <a:headEnd len="sm" w="sm" type="none"/>
                <a:tailEnd len="sm" w="sm" type="none"/>
              </a:ln>
            </p:spPr>
          </p:cxnSp>
        </p:grpSp>
        <p:grpSp>
          <p:nvGrpSpPr>
            <p:cNvPr id="34" name="Google Shape;34;p216"/>
            <p:cNvGrpSpPr/>
            <p:nvPr/>
          </p:nvGrpSpPr>
          <p:grpSpPr>
            <a:xfrm>
              <a:off x="270520" y="1140367"/>
              <a:ext cx="175260" cy="1310953"/>
              <a:chOff x="129115" y="1196929"/>
              <a:chExt cx="175260" cy="1310953"/>
            </a:xfrm>
          </p:grpSpPr>
          <p:cxnSp>
            <p:nvCxnSpPr>
              <p:cNvPr id="35" name="Google Shape;35;p216"/>
              <p:cNvCxnSpPr/>
              <p:nvPr/>
            </p:nvCxnSpPr>
            <p:spPr>
              <a:xfrm>
                <a:off x="216745" y="1402852"/>
                <a:ext cx="0" cy="1105030"/>
              </a:xfrm>
              <a:prstGeom prst="straightConnector1">
                <a:avLst/>
              </a:prstGeom>
              <a:noFill/>
              <a:ln cap="flat" cmpd="sng" w="12700">
                <a:solidFill>
                  <a:schemeClr val="dk2"/>
                </a:solidFill>
                <a:prstDash val="solid"/>
                <a:round/>
                <a:headEnd len="sm" w="sm" type="none"/>
                <a:tailEnd len="sm" w="sm" type="none"/>
              </a:ln>
            </p:spPr>
          </p:cxnSp>
          <p:sp>
            <p:nvSpPr>
              <p:cNvPr id="36" name="Google Shape;36;p216"/>
              <p:cNvSpPr/>
              <p:nvPr/>
            </p:nvSpPr>
            <p:spPr>
              <a:xfrm>
                <a:off x="129115" y="1196929"/>
                <a:ext cx="175260" cy="3739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sp>
        <p:nvSpPr>
          <p:cNvPr id="37" name="Google Shape;37;p216"/>
          <p:cNvSpPr txBox="1"/>
          <p:nvPr/>
        </p:nvSpPr>
        <p:spPr>
          <a:xfrm>
            <a:off x="445780" y="1901300"/>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2"/>
                </a:solidFill>
                <a:latin typeface="Public Sans"/>
                <a:ea typeface="Public Sans"/>
                <a:cs typeface="Public Sans"/>
                <a:sym typeface="Public Sans"/>
              </a:rPr>
              <a:t>Learning outcome</a:t>
            </a:r>
            <a:endParaRPr b="0" i="0" sz="1400" u="none" cap="none" strike="noStrike">
              <a:solidFill>
                <a:srgbClr val="000000"/>
              </a:solidFill>
              <a:latin typeface="Arial"/>
              <a:ea typeface="Arial"/>
              <a:cs typeface="Arial"/>
              <a:sym typeface="Arial"/>
            </a:endParaRPr>
          </a:p>
        </p:txBody>
      </p:sp>
      <p:sp>
        <p:nvSpPr>
          <p:cNvPr id="38" name="Google Shape;38;p216"/>
          <p:cNvSpPr txBox="1"/>
          <p:nvPr/>
        </p:nvSpPr>
        <p:spPr>
          <a:xfrm>
            <a:off x="445779" y="237121"/>
            <a:ext cx="2629745"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Public Sans"/>
                <a:ea typeface="Public Sans"/>
                <a:cs typeface="Public Sans"/>
                <a:sym typeface="Public Sans"/>
              </a:rPr>
              <a:t>Task -1</a:t>
            </a:r>
            <a:endParaRPr b="0" i="0" sz="1400" u="none" cap="none" strike="noStrike">
              <a:solidFill>
                <a:srgbClr val="000000"/>
              </a:solidFill>
              <a:latin typeface="Arial"/>
              <a:ea typeface="Arial"/>
              <a:cs typeface="Arial"/>
              <a:sym typeface="Arial"/>
            </a:endParaRPr>
          </a:p>
        </p:txBody>
      </p:sp>
      <p:sp>
        <p:nvSpPr>
          <p:cNvPr id="39" name="Google Shape;39;p216"/>
          <p:cNvSpPr txBox="1"/>
          <p:nvPr/>
        </p:nvSpPr>
        <p:spPr>
          <a:xfrm>
            <a:off x="489450" y="1058210"/>
            <a:ext cx="4593580" cy="3186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Public Sans"/>
                <a:ea typeface="Public Sans"/>
                <a:cs typeface="Public Sans"/>
                <a:sym typeface="Public Sans"/>
              </a:rPr>
              <a:t>Evaluation Metric:</a:t>
            </a:r>
            <a:endParaRPr b="0" i="0" sz="1200" u="none" cap="none" strike="noStrike">
              <a:solidFill>
                <a:schemeClr val="dk1"/>
              </a:solidFill>
              <a:latin typeface="Public Sans"/>
              <a:ea typeface="Public Sans"/>
              <a:cs typeface="Public Sans"/>
              <a:sym typeface="Public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6">
    <p:spTree>
      <p:nvGrpSpPr>
        <p:cNvPr id="526" name="Shape 526"/>
        <p:cNvGrpSpPr/>
        <p:nvPr/>
      </p:nvGrpSpPr>
      <p:grpSpPr>
        <a:xfrm>
          <a:off x="0" y="0"/>
          <a:ext cx="0" cy="0"/>
          <a:chOff x="0" y="0"/>
          <a:chExt cx="0" cy="0"/>
        </a:xfrm>
      </p:grpSpPr>
      <p:pic>
        <p:nvPicPr>
          <p:cNvPr descr="Shape&#10;&#10;Description automatically generated with low confidence" id="527" name="Google Shape;527;p26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34" name="Google Shape;534;p263"/>
          <p:cNvSpPr txBox="1"/>
          <p:nvPr>
            <p:ph idx="1" type="body"/>
          </p:nvPr>
        </p:nvSpPr>
        <p:spPr>
          <a:xfrm>
            <a:off x="2419641" y="1132884"/>
            <a:ext cx="4304716" cy="5868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500"/>
              <a:buFont typeface="Public Sans"/>
              <a:buNone/>
              <a:defRPr b="0" i="1" sz="15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5" name="Google Shape;535;p263"/>
          <p:cNvSpPr txBox="1"/>
          <p:nvPr>
            <p:ph idx="2" type="body"/>
          </p:nvPr>
        </p:nvSpPr>
        <p:spPr>
          <a:xfrm>
            <a:off x="54894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6" name="Google Shape;536;p263"/>
          <p:cNvSpPr txBox="1"/>
          <p:nvPr>
            <p:ph idx="3" type="body"/>
          </p:nvPr>
        </p:nvSpPr>
        <p:spPr>
          <a:xfrm>
            <a:off x="339046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7" name="Google Shape;537;p263"/>
          <p:cNvSpPr txBox="1"/>
          <p:nvPr>
            <p:ph idx="4" type="body"/>
          </p:nvPr>
        </p:nvSpPr>
        <p:spPr>
          <a:xfrm>
            <a:off x="6231984" y="3678716"/>
            <a:ext cx="2363068" cy="72965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500"/>
              <a:buFont typeface="Public Sans"/>
              <a:buNone/>
              <a:defRPr b="0" i="0" sz="14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38" name="Google Shape;538;p263"/>
          <p:cNvSpPr/>
          <p:nvPr>
            <p:ph idx="5" type="pic"/>
          </p:nvPr>
        </p:nvSpPr>
        <p:spPr>
          <a:xfrm>
            <a:off x="1460973" y="2631002"/>
            <a:ext cx="539010" cy="538720"/>
          </a:xfrm>
          <a:prstGeom prst="rect">
            <a:avLst/>
          </a:prstGeom>
          <a:noFill/>
          <a:ln>
            <a:noFill/>
          </a:ln>
        </p:spPr>
      </p:sp>
      <p:sp>
        <p:nvSpPr>
          <p:cNvPr id="539" name="Google Shape;539;p263"/>
          <p:cNvSpPr/>
          <p:nvPr>
            <p:ph idx="6" type="pic"/>
          </p:nvPr>
        </p:nvSpPr>
        <p:spPr>
          <a:xfrm>
            <a:off x="4302493" y="2631002"/>
            <a:ext cx="539010" cy="538720"/>
          </a:xfrm>
          <a:prstGeom prst="rect">
            <a:avLst/>
          </a:prstGeom>
          <a:noFill/>
          <a:ln>
            <a:noFill/>
          </a:ln>
        </p:spPr>
      </p:sp>
      <p:sp>
        <p:nvSpPr>
          <p:cNvPr id="540" name="Google Shape;540;p263"/>
          <p:cNvSpPr/>
          <p:nvPr>
            <p:ph idx="7" type="pic"/>
          </p:nvPr>
        </p:nvSpPr>
        <p:spPr>
          <a:xfrm>
            <a:off x="7144013" y="2631002"/>
            <a:ext cx="539010" cy="538720"/>
          </a:xfrm>
          <a:prstGeom prst="rect">
            <a:avLst/>
          </a:prstGeom>
          <a:noFill/>
          <a:ln>
            <a:noFill/>
          </a:ln>
        </p:spPr>
      </p:sp>
      <p:sp>
        <p:nvSpPr>
          <p:cNvPr id="541" name="Google Shape;541;p26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26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Infographics ">
    <p:spTree>
      <p:nvGrpSpPr>
        <p:cNvPr id="543"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rgbClr val="E397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50" name="Google Shape;550;p264"/>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1" name="Google Shape;551;p264"/>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2" name="Google Shape;552;p264"/>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3" name="Google Shape;553;p264"/>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4" name="Google Shape;554;p264"/>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5" name="Google Shape;555;p264"/>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6" name="Google Shape;556;p264"/>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7" name="Google Shape;557;p264"/>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8" name="Google Shape;558;p264"/>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59" name="Google Shape;559;p264"/>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0" name="Google Shape;560;p264"/>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1" name="Google Shape;561;p264"/>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62" name="Google Shape;562;p264"/>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7">
    <p:spTree>
      <p:nvGrpSpPr>
        <p:cNvPr id="563"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rect b="b" l="l" r="r" t="t"/>
              <a:pathLst>
                <a:path extrusionOk="0" h="1333474" w="1285798">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rect b="b" l="l" r="r" t="t"/>
              <a:pathLst>
                <a:path extrusionOk="0" h="1285798" w="1333474">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rect b="b" l="l" r="r" t="t"/>
              <a:pathLst>
                <a:path extrusionOk="0" h="1333474" w="1285798">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rect b="b" l="l" r="r" t="t"/>
              <a:pathLst>
                <a:path extrusionOk="0" h="1270000" w="1270000">
                  <a:moveTo>
                    <a:pt x="0" y="1270000"/>
                  </a:moveTo>
                  <a:cubicBezTo>
                    <a:pt x="0" y="568648"/>
                    <a:pt x="568521" y="70"/>
                    <a:pt x="1269873" y="0"/>
                  </a:cubicBezTo>
                  <a:lnTo>
                    <a:pt x="1270000" y="127000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rect b="b" l="l" r="r" t="t"/>
              <a:pathLst>
                <a:path extrusionOk="0" h="1270000" w="127">
                  <a:moveTo>
                    <a:pt x="0" y="0"/>
                  </a:moveTo>
                  <a:cubicBezTo>
                    <a:pt x="42" y="0"/>
                    <a:pt x="85" y="0"/>
                    <a:pt x="127" y="0"/>
                  </a:cubicBezTo>
                  <a:lnTo>
                    <a:pt x="0" y="1270000"/>
                  </a:lnTo>
                  <a:close/>
                </a:path>
              </a:pathLst>
            </a:custGeom>
            <a:solidFill>
              <a:srgbClr val="00256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ublic Sans"/>
                <a:ea typeface="Public Sans"/>
                <a:cs typeface="Public Sans"/>
                <a:sym typeface="Public Sans"/>
              </a:endParaRPr>
            </a:p>
          </p:txBody>
        </p:sp>
      </p:grpSp>
      <p:sp>
        <p:nvSpPr>
          <p:cNvPr id="570" name="Google Shape;570;p265"/>
          <p:cNvSpPr txBox="1"/>
          <p:nvPr>
            <p:ph idx="1" type="body"/>
          </p:nvPr>
        </p:nvSpPr>
        <p:spPr>
          <a:xfrm>
            <a:off x="1549682" y="736524"/>
            <a:ext cx="6044636" cy="40700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000"/>
              <a:buFont typeface="Public Sans"/>
              <a:buNone/>
              <a:defRPr b="1" i="1" sz="20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1" name="Google Shape;571;p265"/>
          <p:cNvSpPr txBox="1"/>
          <p:nvPr>
            <p:ph idx="2" type="body"/>
          </p:nvPr>
        </p:nvSpPr>
        <p:spPr>
          <a:xfrm>
            <a:off x="1040895"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2" name="Google Shape;572;p265"/>
          <p:cNvSpPr txBox="1"/>
          <p:nvPr>
            <p:ph idx="3" type="body"/>
          </p:nvPr>
        </p:nvSpPr>
        <p:spPr>
          <a:xfrm>
            <a:off x="1040895"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3" name="Google Shape;573;p265"/>
          <p:cNvSpPr txBox="1"/>
          <p:nvPr>
            <p:ph idx="4" type="body"/>
          </p:nvPr>
        </p:nvSpPr>
        <p:spPr>
          <a:xfrm>
            <a:off x="1040895"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4" name="Google Shape;574;p265"/>
          <p:cNvSpPr txBox="1"/>
          <p:nvPr>
            <p:ph idx="5" type="body"/>
          </p:nvPr>
        </p:nvSpPr>
        <p:spPr>
          <a:xfrm>
            <a:off x="1040895"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5" name="Google Shape;575;p265"/>
          <p:cNvSpPr txBox="1"/>
          <p:nvPr>
            <p:ph idx="6" type="body"/>
          </p:nvPr>
        </p:nvSpPr>
        <p:spPr>
          <a:xfrm>
            <a:off x="6490891" y="2090178"/>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6" name="Google Shape;576;p265"/>
          <p:cNvSpPr txBox="1"/>
          <p:nvPr>
            <p:ph idx="7" type="body"/>
          </p:nvPr>
        </p:nvSpPr>
        <p:spPr>
          <a:xfrm>
            <a:off x="6490891" y="2443391"/>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7" name="Google Shape;577;p265"/>
          <p:cNvSpPr txBox="1"/>
          <p:nvPr>
            <p:ph idx="8" type="body"/>
          </p:nvPr>
        </p:nvSpPr>
        <p:spPr>
          <a:xfrm>
            <a:off x="6490891" y="3600367"/>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300"/>
              <a:buFont typeface="Public Sans"/>
              <a:buNone/>
              <a:defRPr b="1" i="0" sz="13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8" name="Google Shape;578;p265"/>
          <p:cNvSpPr txBox="1"/>
          <p:nvPr>
            <p:ph idx="9" type="body"/>
          </p:nvPr>
        </p:nvSpPr>
        <p:spPr>
          <a:xfrm>
            <a:off x="6490891" y="3953580"/>
            <a:ext cx="1612214" cy="244111"/>
          </a:xfrm>
          <a:prstGeom prst="rect">
            <a:avLst/>
          </a:prstGeom>
          <a:noFill/>
          <a:ln>
            <a:noFill/>
          </a:ln>
        </p:spPr>
        <p:txBody>
          <a:bodyPr anchorCtr="0" anchor="t" bIns="45700" lIns="91425" spcFirstLastPara="1" rIns="91425" wrap="square" tIns="45700">
            <a:noAutofit/>
          </a:bodyPr>
          <a:lstStyle>
            <a:lvl1pPr indent="-228600" lvl="0" marL="457200" marR="0" rtl="0" algn="r">
              <a:lnSpc>
                <a:spcPct val="100000"/>
              </a:lnSpc>
              <a:spcBef>
                <a:spcPts val="0"/>
              </a:spcBef>
              <a:spcAft>
                <a:spcPts val="0"/>
              </a:spcAft>
              <a:buClr>
                <a:schemeClr val="dk1"/>
              </a:buClr>
              <a:buSzPts val="1200"/>
              <a:buFont typeface="Public Sans"/>
              <a:buNone/>
              <a:defRPr b="0" i="0" sz="1200" u="none" cap="none" strike="noStrike">
                <a:solidFill>
                  <a:schemeClr val="dk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79" name="Google Shape;579;p265"/>
          <p:cNvSpPr txBox="1"/>
          <p:nvPr>
            <p:ph idx="13" type="body"/>
          </p:nvPr>
        </p:nvSpPr>
        <p:spPr>
          <a:xfrm>
            <a:off x="3656236"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0" name="Google Shape;580;p265"/>
          <p:cNvSpPr txBox="1"/>
          <p:nvPr>
            <p:ph idx="14" type="body"/>
          </p:nvPr>
        </p:nvSpPr>
        <p:spPr>
          <a:xfrm>
            <a:off x="4763142" y="2388839"/>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1" name="Google Shape;581;p265"/>
          <p:cNvSpPr txBox="1"/>
          <p:nvPr>
            <p:ph idx="15" type="body"/>
          </p:nvPr>
        </p:nvSpPr>
        <p:spPr>
          <a:xfrm>
            <a:off x="3656236"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82" name="Google Shape;582;p265"/>
          <p:cNvSpPr txBox="1"/>
          <p:nvPr>
            <p:ph idx="16" type="body"/>
          </p:nvPr>
        </p:nvSpPr>
        <p:spPr>
          <a:xfrm>
            <a:off x="4763142" y="3524620"/>
            <a:ext cx="664144" cy="35321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1300"/>
              <a:buFont typeface="Public Sans"/>
              <a:buNone/>
              <a:defRPr b="1" i="0" sz="1300" u="none" cap="none" strike="noStrike">
                <a:solidFill>
                  <a:schemeClr val="lt1"/>
                </a:solidFill>
                <a:latin typeface="Public Sans"/>
                <a:ea typeface="Public Sans"/>
                <a:cs typeface="Public Sans"/>
                <a:sym typeface="Public Sans"/>
              </a:defRPr>
            </a:lvl1pPr>
            <a:lvl2pPr indent="-228600" lvl="1" marL="9144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2pPr>
            <a:lvl3pPr indent="-228600" lvl="2" marL="13716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3pPr>
            <a:lvl4pPr indent="-228600" lvl="3" marL="18288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4pPr>
            <a:lvl5pPr indent="-228600" lvl="4" marL="2286000" marR="0" rtl="0" algn="ctr">
              <a:lnSpc>
                <a:spcPct val="100000"/>
              </a:lnSpc>
              <a:spcBef>
                <a:spcPts val="375"/>
              </a:spcBef>
              <a:spcAft>
                <a:spcPts val="0"/>
              </a:spcAft>
              <a:buClr>
                <a:schemeClr val="dk1"/>
              </a:buClr>
              <a:buSzPts val="3200"/>
              <a:buFont typeface="Public Sans"/>
              <a:buNone/>
              <a:defRPr b="1" i="1" sz="32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8">
    <p:spTree>
      <p:nvGrpSpPr>
        <p:cNvPr id="583" name="Shape 583"/>
        <p:cNvGrpSpPr/>
        <p:nvPr/>
      </p:nvGrpSpPr>
      <p:grpSpPr>
        <a:xfrm>
          <a:off x="0" y="0"/>
          <a:ext cx="0" cy="0"/>
          <a:chOff x="0" y="0"/>
          <a:chExt cx="0" cy="0"/>
        </a:xfrm>
      </p:grpSpPr>
      <p:pic>
        <p:nvPicPr>
          <p:cNvPr descr="Shape&#10;&#10;Description automatically generated with low confidence" id="584" name="Google Shape;584;p266"/>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592" name="Google Shape;592;p266"/>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3" name="Google Shape;593;p266"/>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4" name="Google Shape;594;p266"/>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5" name="Google Shape;595;p266"/>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6" name="Google Shape;596;p26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7" name="Google Shape;597;p26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39">
    <p:spTree>
      <p:nvGrpSpPr>
        <p:cNvPr id="598" name="Shape 598"/>
        <p:cNvGrpSpPr/>
        <p:nvPr/>
      </p:nvGrpSpPr>
      <p:grpSpPr>
        <a:xfrm>
          <a:off x="0" y="0"/>
          <a:ext cx="0" cy="0"/>
          <a:chOff x="0" y="0"/>
          <a:chExt cx="0" cy="0"/>
        </a:xfrm>
      </p:grpSpPr>
      <p:pic>
        <p:nvPicPr>
          <p:cNvPr descr="Shape&#10;&#10;Description automatically generated with low confidence" id="599" name="Google Shape;599;p267"/>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300" u="none" cap="none" strike="noStrike">
                <a:solidFill>
                  <a:srgbClr val="000000"/>
                </a:solidFill>
                <a:latin typeface="Public Sans"/>
                <a:ea typeface="Public Sans"/>
                <a:cs typeface="Public Sans"/>
                <a:sym typeface="Public Sans"/>
              </a:endParaRPr>
            </a:p>
          </p:txBody>
        </p:sp>
      </p:grpSp>
      <p:sp>
        <p:nvSpPr>
          <p:cNvPr id="607" name="Google Shape;607;p267"/>
          <p:cNvSpPr txBox="1"/>
          <p:nvPr>
            <p:ph idx="1" type="body"/>
          </p:nvPr>
        </p:nvSpPr>
        <p:spPr>
          <a:xfrm>
            <a:off x="3875292" y="1277417"/>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8" name="Google Shape;608;p267"/>
          <p:cNvSpPr txBox="1"/>
          <p:nvPr>
            <p:ph idx="2" type="body"/>
          </p:nvPr>
        </p:nvSpPr>
        <p:spPr>
          <a:xfrm>
            <a:off x="2696436" y="265899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09" name="Google Shape;609;p267"/>
          <p:cNvSpPr txBox="1"/>
          <p:nvPr>
            <p:ph idx="3" type="body"/>
          </p:nvPr>
        </p:nvSpPr>
        <p:spPr>
          <a:xfrm>
            <a:off x="5061839" y="2645914"/>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0" name="Google Shape;610;p267"/>
          <p:cNvSpPr txBox="1"/>
          <p:nvPr>
            <p:ph idx="4" type="body"/>
          </p:nvPr>
        </p:nvSpPr>
        <p:spPr>
          <a:xfrm>
            <a:off x="3890758" y="3936168"/>
            <a:ext cx="1377950" cy="35877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1" name="Google Shape;611;p26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26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p:spTree>
      <p:nvGrpSpPr>
        <p:cNvPr id="613" name="Shape 613"/>
        <p:cNvGrpSpPr/>
        <p:nvPr/>
      </p:nvGrpSpPr>
      <p:grpSpPr>
        <a:xfrm>
          <a:off x="0" y="0"/>
          <a:ext cx="0" cy="0"/>
          <a:chOff x="0" y="0"/>
          <a:chExt cx="0" cy="0"/>
        </a:xfrm>
      </p:grpSpPr>
      <p:pic>
        <p:nvPicPr>
          <p:cNvPr descr="Shape&#10;&#10;Description automatically generated with low confidence" id="614" name="Google Shape;614;p26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15" name="Google Shape;615;p26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6" name="Google Shape;616;p26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2" name="Google Shape;622;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28" name="Google Shape;628;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34" name="Google Shape;634;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0" name="Google Shape;640;p268"/>
            <p:cNvSpPr/>
            <p:nvPr/>
          </p:nvSpPr>
          <p:spPr>
            <a:xfrm rot="2700000">
              <a:off x="1559854" y="1891857"/>
              <a:ext cx="242388" cy="242388"/>
            </a:xfrm>
            <a:prstGeom prst="rect">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46" name="Google Shape;646;p268"/>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647" name="Google Shape;647;p268"/>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8" name="Google Shape;648;p268"/>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268"/>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268"/>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268"/>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
    <p:spTree>
      <p:nvGrpSpPr>
        <p:cNvPr id="652" name="Shape 652"/>
        <p:cNvGrpSpPr/>
        <p:nvPr/>
      </p:nvGrpSpPr>
      <p:grpSpPr>
        <a:xfrm>
          <a:off x="0" y="0"/>
          <a:ext cx="0" cy="0"/>
          <a:chOff x="0" y="0"/>
          <a:chExt cx="0" cy="0"/>
        </a:xfrm>
      </p:grpSpPr>
      <p:pic>
        <p:nvPicPr>
          <p:cNvPr descr="Shape&#10;&#10;Description automatically generated with low confidence" id="653" name="Google Shape;653;p26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54" name="Google Shape;654;p26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5" name="Google Shape;655;p26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2" name="Google Shape;662;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68" name="Google Shape;668;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74" name="Google Shape;674;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0" name="Google Shape;680;p269"/>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686" name="Google Shape;686;p269"/>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687" name="Google Shape;687;p269"/>
          <p:cNvSpPr txBox="1"/>
          <p:nvPr>
            <p:ph idx="1" type="body"/>
          </p:nvPr>
        </p:nvSpPr>
        <p:spPr>
          <a:xfrm>
            <a:off x="223088"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8" name="Google Shape;688;p269"/>
          <p:cNvSpPr txBox="1"/>
          <p:nvPr>
            <p:ph idx="2" type="body"/>
          </p:nvPr>
        </p:nvSpPr>
        <p:spPr>
          <a:xfrm>
            <a:off x="1964112"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9" name="Google Shape;689;p269"/>
          <p:cNvSpPr txBox="1"/>
          <p:nvPr>
            <p:ph idx="3" type="body"/>
          </p:nvPr>
        </p:nvSpPr>
        <p:spPr>
          <a:xfrm>
            <a:off x="3705136"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0" name="Google Shape;690;p269"/>
          <p:cNvSpPr txBox="1"/>
          <p:nvPr>
            <p:ph idx="4" type="body"/>
          </p:nvPr>
        </p:nvSpPr>
        <p:spPr>
          <a:xfrm>
            <a:off x="5446160"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1" name="Google Shape;691;p269"/>
          <p:cNvSpPr txBox="1"/>
          <p:nvPr>
            <p:ph idx="5" type="body"/>
          </p:nvPr>
        </p:nvSpPr>
        <p:spPr>
          <a:xfrm>
            <a:off x="7187185" y="2976272"/>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3">
    <p:spTree>
      <p:nvGrpSpPr>
        <p:cNvPr id="692" name="Shape 692"/>
        <p:cNvGrpSpPr/>
        <p:nvPr/>
      </p:nvGrpSpPr>
      <p:grpSpPr>
        <a:xfrm>
          <a:off x="0" y="0"/>
          <a:ext cx="0" cy="0"/>
          <a:chOff x="0" y="0"/>
          <a:chExt cx="0" cy="0"/>
        </a:xfrm>
      </p:grpSpPr>
      <p:pic>
        <p:nvPicPr>
          <p:cNvPr descr="Shape&#10;&#10;Description automatically generated with low confidence" id="693" name="Google Shape;693;p27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694" name="Google Shape;694;p27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27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05" name="Google Shape;705;p270"/>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270"/>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p270"/>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8" name="Google Shape;708;p270"/>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p270"/>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0" name="Google Shape;710;p270"/>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270"/>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270"/>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4">
    <p:spTree>
      <p:nvGrpSpPr>
        <p:cNvPr id="713" name="Shape 713"/>
        <p:cNvGrpSpPr/>
        <p:nvPr/>
      </p:nvGrpSpPr>
      <p:grpSpPr>
        <a:xfrm>
          <a:off x="0" y="0"/>
          <a:ext cx="0" cy="0"/>
          <a:chOff x="0" y="0"/>
          <a:chExt cx="0" cy="0"/>
        </a:xfrm>
      </p:grpSpPr>
      <p:pic>
        <p:nvPicPr>
          <p:cNvPr descr="Shape&#10;&#10;Description automatically generated with low confidence" id="714" name="Google Shape;714;p27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15" name="Google Shape;715;p27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6" name="Google Shape;716;p27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fmla="val 23418" name="adj"/>
            </a:avLst>
          </a:prstGeom>
          <a:no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726" name="Google Shape;726;p271"/>
          <p:cNvSpPr txBox="1"/>
          <p:nvPr>
            <p:ph idx="1" type="body"/>
          </p:nvPr>
        </p:nvSpPr>
        <p:spPr>
          <a:xfrm>
            <a:off x="33848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7" name="Google Shape;727;p271"/>
          <p:cNvSpPr txBox="1"/>
          <p:nvPr>
            <p:ph idx="2" type="body"/>
          </p:nvPr>
        </p:nvSpPr>
        <p:spPr>
          <a:xfrm>
            <a:off x="227582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8" name="Google Shape;728;p271"/>
          <p:cNvSpPr txBox="1"/>
          <p:nvPr>
            <p:ph idx="3" type="body"/>
          </p:nvPr>
        </p:nvSpPr>
        <p:spPr>
          <a:xfrm>
            <a:off x="421316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9" name="Google Shape;729;p271"/>
          <p:cNvSpPr txBox="1"/>
          <p:nvPr>
            <p:ph idx="4" type="body"/>
          </p:nvPr>
        </p:nvSpPr>
        <p:spPr>
          <a:xfrm>
            <a:off x="6150500" y="1520536"/>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271"/>
          <p:cNvSpPr txBox="1"/>
          <p:nvPr>
            <p:ph idx="5" type="body"/>
          </p:nvPr>
        </p:nvSpPr>
        <p:spPr>
          <a:xfrm>
            <a:off x="131270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271"/>
          <p:cNvSpPr txBox="1"/>
          <p:nvPr>
            <p:ph idx="6" type="body"/>
          </p:nvPr>
        </p:nvSpPr>
        <p:spPr>
          <a:xfrm>
            <a:off x="325004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271"/>
          <p:cNvSpPr txBox="1"/>
          <p:nvPr>
            <p:ph idx="7" type="body"/>
          </p:nvPr>
        </p:nvSpPr>
        <p:spPr>
          <a:xfrm>
            <a:off x="518738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271"/>
          <p:cNvSpPr txBox="1"/>
          <p:nvPr>
            <p:ph idx="8" type="body"/>
          </p:nvPr>
        </p:nvSpPr>
        <p:spPr>
          <a:xfrm>
            <a:off x="7124721" y="3698145"/>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5">
    <p:spTree>
      <p:nvGrpSpPr>
        <p:cNvPr id="734" name="Shape 734"/>
        <p:cNvGrpSpPr/>
        <p:nvPr/>
      </p:nvGrpSpPr>
      <p:grpSpPr>
        <a:xfrm>
          <a:off x="0" y="0"/>
          <a:ext cx="0" cy="0"/>
          <a:chOff x="0" y="0"/>
          <a:chExt cx="0" cy="0"/>
        </a:xfrm>
      </p:grpSpPr>
      <p:pic>
        <p:nvPicPr>
          <p:cNvPr descr="Shape&#10;&#10;Description automatically generated with low confidence" id="735" name="Google Shape;735;p27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36" name="Google Shape;736;p27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27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39" name="Google Shape;739;p272"/>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46" name="Google Shape;746;p272"/>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272"/>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8" name="Google Shape;748;p272"/>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9" name="Google Shape;749;p272"/>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0" name="Google Shape;750;p272"/>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272"/>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272"/>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p:spTree>
      <p:nvGrpSpPr>
        <p:cNvPr id="40"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b="0" l="39364" r="3593" t="0"/>
          <a:stretch/>
        </p:blipFill>
        <p:spPr>
          <a:xfrm>
            <a:off x="4743084" y="0"/>
            <a:ext cx="4400917" cy="5143495"/>
          </a:xfrm>
          <a:prstGeom prst="rect">
            <a:avLst/>
          </a:prstGeom>
          <a:noFill/>
          <a:ln>
            <a:noFill/>
          </a:ln>
        </p:spPr>
      </p:pic>
      <p:pic>
        <p:nvPicPr>
          <p:cNvPr descr="Shape&#10;&#10;Description automatically generated with low confidence" id="42" name="Google Shape;42;p219"/>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43" name="Google Shape;43;p219"/>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4" name="Google Shape;44;p219"/>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5" name="Google Shape;45;p21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21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6">
    <p:spTree>
      <p:nvGrpSpPr>
        <p:cNvPr id="753" name="Shape 753"/>
        <p:cNvGrpSpPr/>
        <p:nvPr/>
      </p:nvGrpSpPr>
      <p:grpSpPr>
        <a:xfrm>
          <a:off x="0" y="0"/>
          <a:ext cx="0" cy="0"/>
          <a:chOff x="0" y="0"/>
          <a:chExt cx="0" cy="0"/>
        </a:xfrm>
      </p:grpSpPr>
      <p:pic>
        <p:nvPicPr>
          <p:cNvPr descr="Shape&#10;&#10;Description automatically generated with low confidence" id="754" name="Google Shape;754;p27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55" name="Google Shape;755;p27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27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cap="flat" cmpd="sng" w="19050">
            <a:solidFill>
              <a:srgbClr val="D8D8D8"/>
            </a:solidFill>
            <a:prstDash val="dash"/>
            <a:round/>
            <a:headEnd len="sm" w="sm" type="none"/>
            <a:tailEnd len="sm" w="sm" type="none"/>
          </a:ln>
        </p:spPr>
      </p:cxnSp>
      <p:sp>
        <p:nvSpPr>
          <p:cNvPr id="758" name="Google Shape;758;p273"/>
          <p:cNvSpPr/>
          <p:nvPr/>
        </p:nvSpPr>
        <p:spPr>
          <a:xfrm>
            <a:off x="4387355" y="874471"/>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1</a:t>
            </a:r>
            <a:endParaRPr b="1" i="0" sz="800" u="none" cap="none" strike="noStrik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2</a:t>
            </a:r>
            <a:endParaRPr b="1" i="0" sz="800" u="none" cap="none" strike="noStrik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3</a:t>
            </a:r>
            <a:endParaRPr b="1" i="0" sz="800" u="none" cap="none" strike="noStrik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4</a:t>
            </a:r>
            <a:endParaRPr b="1" i="0" sz="800" u="none" cap="none" strike="noStrik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5</a:t>
            </a:r>
            <a:endParaRPr b="1" i="0" sz="800" u="none" cap="none" strike="noStrik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6</a:t>
            </a:r>
            <a:endParaRPr b="1" i="0" sz="800" u="none" cap="none" strike="noStrik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lt1"/>
                </a:solidFill>
                <a:latin typeface="Public Sans"/>
                <a:ea typeface="Public Sans"/>
                <a:cs typeface="Public Sans"/>
                <a:sym typeface="Public Sans"/>
              </a:rPr>
              <a:t>7</a:t>
            </a:r>
            <a:endParaRPr b="1" i="0" sz="800" u="none" cap="none" strike="noStrike">
              <a:solidFill>
                <a:schemeClr val="lt1"/>
              </a:solidFill>
              <a:latin typeface="Public Sans"/>
              <a:ea typeface="Public Sans"/>
              <a:cs typeface="Public Sans"/>
              <a:sym typeface="Public Sans"/>
            </a:endParaRPr>
          </a:p>
        </p:txBody>
      </p:sp>
      <p:sp>
        <p:nvSpPr>
          <p:cNvPr id="765" name="Google Shape;765;p273"/>
          <p:cNvSpPr txBox="1"/>
          <p:nvPr>
            <p:ph idx="1" type="body"/>
          </p:nvPr>
        </p:nvSpPr>
        <p:spPr>
          <a:xfrm>
            <a:off x="4940352" y="15055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273"/>
          <p:cNvSpPr txBox="1"/>
          <p:nvPr>
            <p:ph idx="2" type="body"/>
          </p:nvPr>
        </p:nvSpPr>
        <p:spPr>
          <a:xfrm>
            <a:off x="4940352" y="2718701"/>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273"/>
          <p:cNvSpPr txBox="1"/>
          <p:nvPr>
            <p:ph idx="3" type="body"/>
          </p:nvPr>
        </p:nvSpPr>
        <p:spPr>
          <a:xfrm>
            <a:off x="4940352" y="3931097"/>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273"/>
          <p:cNvSpPr txBox="1"/>
          <p:nvPr>
            <p:ph idx="4" type="body"/>
          </p:nvPr>
        </p:nvSpPr>
        <p:spPr>
          <a:xfrm>
            <a:off x="608049" y="899045"/>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9" name="Google Shape;769;p273"/>
          <p:cNvSpPr txBox="1"/>
          <p:nvPr>
            <p:ph idx="5" type="body"/>
          </p:nvPr>
        </p:nvSpPr>
        <p:spPr>
          <a:xfrm>
            <a:off x="608049" y="2118232"/>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273"/>
          <p:cNvSpPr txBox="1"/>
          <p:nvPr>
            <p:ph idx="6" type="body"/>
          </p:nvPr>
        </p:nvSpPr>
        <p:spPr>
          <a:xfrm>
            <a:off x="608049" y="3325253"/>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273"/>
          <p:cNvSpPr txBox="1"/>
          <p:nvPr>
            <p:ph idx="7" type="body"/>
          </p:nvPr>
        </p:nvSpPr>
        <p:spPr>
          <a:xfrm>
            <a:off x="608049" y="4538360"/>
            <a:ext cx="3597361"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7">
    <p:spTree>
      <p:nvGrpSpPr>
        <p:cNvPr id="772" name="Shape 772"/>
        <p:cNvGrpSpPr/>
        <p:nvPr/>
      </p:nvGrpSpPr>
      <p:grpSpPr>
        <a:xfrm>
          <a:off x="0" y="0"/>
          <a:ext cx="0" cy="0"/>
          <a:chOff x="0" y="0"/>
          <a:chExt cx="0" cy="0"/>
        </a:xfrm>
      </p:grpSpPr>
      <p:pic>
        <p:nvPicPr>
          <p:cNvPr descr="Shape&#10;&#10;Description automatically generated with low confidence" id="773" name="Google Shape;773;p27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774" name="Google Shape;774;p27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5" name="Google Shape;775;p27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0" name="Google Shape;780;p274"/>
            <p:cNvCxnSpPr>
              <a:stCxn id="778" idx="6"/>
              <a:endCxn id="781"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2" name="Google Shape;782;p274"/>
            <p:cNvCxnSpPr>
              <a:stCxn id="778" idx="6"/>
              <a:endCxn id="783"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4" name="Google Shape;784;p274"/>
            <p:cNvCxnSpPr>
              <a:stCxn id="778" idx="6"/>
              <a:endCxn id="785"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6" name="Google Shape;786;p274"/>
            <p:cNvCxnSpPr>
              <a:stCxn id="778" idx="6"/>
              <a:endCxn id="787"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88" name="Google Shape;788;p274"/>
            <p:cNvCxnSpPr>
              <a:stCxn id="778" idx="6"/>
              <a:endCxn id="789"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790" name="Google Shape;790;p274"/>
            <p:cNvCxnSpPr>
              <a:stCxn id="778" idx="6"/>
              <a:endCxn id="791"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08" name="Google Shape;808;p274"/>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9" name="Google Shape;809;p274"/>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0" name="Google Shape;810;p274"/>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1" name="Google Shape;811;p274"/>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2" name="Google Shape;812;p274"/>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3" name="Google Shape;813;p274"/>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4" name="Google Shape;814;p274"/>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15" name="Google Shape;815;p274"/>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8">
    <p:spTree>
      <p:nvGrpSpPr>
        <p:cNvPr id="816" name="Shape 816"/>
        <p:cNvGrpSpPr/>
        <p:nvPr/>
      </p:nvGrpSpPr>
      <p:grpSpPr>
        <a:xfrm>
          <a:off x="0" y="0"/>
          <a:ext cx="0" cy="0"/>
          <a:chOff x="0" y="0"/>
          <a:chExt cx="0" cy="0"/>
        </a:xfrm>
      </p:grpSpPr>
      <p:pic>
        <p:nvPicPr>
          <p:cNvPr descr="Shape&#10;&#10;Description automatically generated with low confidence" id="817" name="Google Shape;817;p27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18" name="Google Shape;818;p27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27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flipH="1" rot="10800000">
              <a:off x="3133388" y="990067"/>
              <a:ext cx="818400" cy="1825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4" name="Google Shape;824;p275"/>
            <p:cNvCxnSpPr>
              <a:stCxn id="822" idx="6"/>
              <a:endCxn id="825" idx="0"/>
            </p:cNvCxnSpPr>
            <p:nvPr/>
          </p:nvCxnSpPr>
          <p:spPr>
            <a:xfrm flipH="1" rot="10800000">
              <a:off x="3133388" y="2206267"/>
              <a:ext cx="818400" cy="6090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6" name="Google Shape;826;p275"/>
            <p:cNvCxnSpPr>
              <a:stCxn id="822" idx="6"/>
              <a:endCxn id="827" idx="0"/>
            </p:cNvCxnSpPr>
            <p:nvPr/>
          </p:nvCxnSpPr>
          <p:spPr>
            <a:xfrm flipH="1" rot="10800000">
              <a:off x="3133388" y="2814667"/>
              <a:ext cx="818400" cy="6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28" name="Google Shape;828;p275"/>
            <p:cNvCxnSpPr>
              <a:stCxn id="822" idx="6"/>
              <a:endCxn id="829" idx="0"/>
            </p:cNvCxnSpPr>
            <p:nvPr/>
          </p:nvCxnSpPr>
          <p:spPr>
            <a:xfrm>
              <a:off x="3133388" y="2815267"/>
              <a:ext cx="818400" cy="18249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0" name="Google Shape;830;p275"/>
            <p:cNvCxnSpPr>
              <a:stCxn id="822" idx="6"/>
              <a:endCxn id="831" idx="0"/>
            </p:cNvCxnSpPr>
            <p:nvPr/>
          </p:nvCxnSpPr>
          <p:spPr>
            <a:xfrm>
              <a:off x="3133388" y="2815267"/>
              <a:ext cx="818400" cy="12162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2" name="Google Shape;832;p275"/>
            <p:cNvCxnSpPr>
              <a:stCxn id="822" idx="6"/>
              <a:endCxn id="833" idx="0"/>
            </p:cNvCxnSpPr>
            <p:nvPr/>
          </p:nvCxnSpPr>
          <p:spPr>
            <a:xfrm>
              <a:off x="3133388" y="2815267"/>
              <a:ext cx="818400" cy="607800"/>
            </a:xfrm>
            <a:prstGeom prst="bentConnector3">
              <a:avLst>
                <a:gd fmla="val 6299" name="adj1"/>
              </a:avLst>
            </a:prstGeom>
            <a:noFill/>
            <a:ln cap="flat" cmpd="sng" w="12700">
              <a:solidFill>
                <a:srgbClr val="D8D8D8"/>
              </a:solidFill>
              <a:prstDash val="solid"/>
              <a:round/>
              <a:headEnd len="sm" w="sm" type="none"/>
              <a:tailEnd len="sm" w="sm" type="none"/>
            </a:ln>
          </p:spPr>
        </p:cxnSp>
        <p:cxnSp>
          <p:nvCxnSpPr>
            <p:cNvPr id="834" name="Google Shape;834;p275"/>
            <p:cNvCxnSpPr>
              <a:stCxn id="822" idx="6"/>
              <a:endCxn id="835" idx="0"/>
            </p:cNvCxnSpPr>
            <p:nvPr/>
          </p:nvCxnSpPr>
          <p:spPr>
            <a:xfrm flipH="1" rot="10800000">
              <a:off x="3133388" y="1598167"/>
              <a:ext cx="818400" cy="1217100"/>
            </a:xfrm>
            <a:prstGeom prst="bentConnector3">
              <a:avLst>
                <a:gd fmla="val 6299" name="adj1"/>
              </a:avLst>
            </a:prstGeom>
            <a:noFill/>
            <a:ln cap="flat" cmpd="sng" w="12700">
              <a:solidFill>
                <a:srgbClr val="D8D8D8"/>
              </a:solidFill>
              <a:prstDash val="solid"/>
              <a:round/>
              <a:headEnd len="sm" w="sm" type="none"/>
              <a:tailEnd len="sm" w="sm" type="none"/>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01</a:t>
              </a:r>
              <a:endParaRPr b="0" i="1" sz="1200" u="none" cap="none" strike="noStrik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02</a:t>
              </a:r>
              <a:endParaRPr b="0" i="1" sz="1200" u="none" cap="none" strike="noStrik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03</a:t>
              </a:r>
              <a:endParaRPr b="0" i="1" sz="1200" u="none" cap="none" strike="noStrik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04</a:t>
              </a:r>
              <a:endParaRPr b="0" i="1" sz="1200" u="none" cap="none" strike="noStrik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05</a:t>
              </a:r>
              <a:endParaRPr b="0" i="1" sz="1200" u="none" cap="none" strike="noStrik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06</a:t>
              </a:r>
              <a:endParaRPr b="0" i="1" sz="1200" u="none" cap="none" strike="noStrik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Public Sans"/>
                  <a:ea typeface="Public Sans"/>
                  <a:cs typeface="Public Sans"/>
                  <a:sym typeface="Public Sans"/>
                </a:rPr>
                <a:t>07</a:t>
              </a:r>
              <a:endParaRPr b="0" i="1" sz="1200" u="none" cap="none" strike="noStrik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852" name="Google Shape;852;p275"/>
          <p:cNvSpPr txBox="1"/>
          <p:nvPr>
            <p:ph idx="1" type="body"/>
          </p:nvPr>
        </p:nvSpPr>
        <p:spPr>
          <a:xfrm>
            <a:off x="1345189" y="26542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3" name="Google Shape;853;p275"/>
          <p:cNvSpPr txBox="1"/>
          <p:nvPr>
            <p:ph idx="2" type="body"/>
          </p:nvPr>
        </p:nvSpPr>
        <p:spPr>
          <a:xfrm>
            <a:off x="5044082" y="26370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4" name="Google Shape;854;p275"/>
          <p:cNvSpPr txBox="1"/>
          <p:nvPr>
            <p:ph idx="3" type="body"/>
          </p:nvPr>
        </p:nvSpPr>
        <p:spPr>
          <a:xfrm>
            <a:off x="5044082" y="808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5" name="Google Shape;855;p275"/>
          <p:cNvSpPr txBox="1"/>
          <p:nvPr>
            <p:ph idx="4" type="body"/>
          </p:nvPr>
        </p:nvSpPr>
        <p:spPr>
          <a:xfrm>
            <a:off x="5044082" y="4465835"/>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6" name="Google Shape;856;p275"/>
          <p:cNvSpPr txBox="1"/>
          <p:nvPr>
            <p:ph idx="5" type="body"/>
          </p:nvPr>
        </p:nvSpPr>
        <p:spPr>
          <a:xfrm>
            <a:off x="5044082" y="38562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7" name="Google Shape;857;p275"/>
          <p:cNvSpPr txBox="1"/>
          <p:nvPr>
            <p:ph idx="6" type="body"/>
          </p:nvPr>
        </p:nvSpPr>
        <p:spPr>
          <a:xfrm>
            <a:off x="5044082" y="32466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8" name="Google Shape;858;p275"/>
          <p:cNvSpPr txBox="1"/>
          <p:nvPr>
            <p:ph idx="7" type="body"/>
          </p:nvPr>
        </p:nvSpPr>
        <p:spPr>
          <a:xfrm>
            <a:off x="5044082" y="20274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859" name="Google Shape;859;p275"/>
          <p:cNvSpPr txBox="1"/>
          <p:nvPr>
            <p:ph idx="8" type="body"/>
          </p:nvPr>
        </p:nvSpPr>
        <p:spPr>
          <a:xfrm>
            <a:off x="5044082" y="1417836"/>
            <a:ext cx="3070107" cy="358775"/>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100000"/>
              </a:lnSpc>
              <a:spcBef>
                <a:spcPts val="0"/>
              </a:spcBef>
              <a:spcAft>
                <a:spcPts val="0"/>
              </a:spcAft>
              <a:buClr>
                <a:schemeClr val="lt1"/>
              </a:buClr>
              <a:buSzPts val="1400"/>
              <a:buFont typeface="Arial"/>
              <a:buNone/>
              <a:defRPr b="1" i="0" sz="1300" u="none" cap="none" strike="noStrike">
                <a:solidFill>
                  <a:schemeClr val="lt1"/>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9">
    <p:spTree>
      <p:nvGrpSpPr>
        <p:cNvPr id="860"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862" name="Google Shape;862;p27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863" name="Google Shape;863;p27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27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69" name="Google Shape;869;p276"/>
            <p:cNvCxnSpPr>
              <a:stCxn id="867" idx="6"/>
              <a:endCxn id="870"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1" name="Google Shape;871;p276"/>
            <p:cNvCxnSpPr>
              <a:stCxn id="867" idx="6"/>
              <a:endCxn id="872"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3" name="Google Shape;873;p276"/>
            <p:cNvCxnSpPr>
              <a:stCxn id="867" idx="6"/>
              <a:endCxn id="874"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5" name="Google Shape;875;p276"/>
            <p:cNvCxnSpPr>
              <a:stCxn id="867" idx="6"/>
              <a:endCxn id="876"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7" name="Google Shape;877;p276"/>
            <p:cNvCxnSpPr>
              <a:stCxn id="867" idx="6"/>
              <a:endCxn id="878"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879" name="Google Shape;879;p276"/>
            <p:cNvCxnSpPr>
              <a:endCxn id="880"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867" name="Google Shape;867;p276"/>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896" name="Google Shape;896;p276"/>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7" name="Google Shape;897;p276"/>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276"/>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276"/>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0" name="Google Shape;900;p276"/>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1" name="Google Shape;901;p276"/>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2" name="Google Shape;902;p276"/>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276"/>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0">
    <p:spTree>
      <p:nvGrpSpPr>
        <p:cNvPr id="904"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06" name="Google Shape;906;p27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07" name="Google Shape;907;p27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27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3" name="Google Shape;913;p277"/>
            <p:cNvCxnSpPr>
              <a:stCxn id="911" idx="6"/>
              <a:endCxn id="914"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5" name="Google Shape;915;p277"/>
            <p:cNvCxnSpPr>
              <a:stCxn id="911" idx="6"/>
              <a:endCxn id="916"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7" name="Google Shape;917;p277"/>
            <p:cNvCxnSpPr>
              <a:stCxn id="911" idx="6"/>
              <a:endCxn id="918"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19" name="Google Shape;919;p277"/>
            <p:cNvCxnSpPr>
              <a:stCxn id="911" idx="6"/>
              <a:endCxn id="920"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1" name="Google Shape;921;p277"/>
            <p:cNvCxnSpPr>
              <a:stCxn id="911" idx="6"/>
              <a:endCxn id="922"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23" name="Google Shape;923;p277"/>
            <p:cNvCxnSpPr>
              <a:endCxn id="924"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11" name="Google Shape;911;p277"/>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40" name="Google Shape;940;p277"/>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1" name="Google Shape;941;p277"/>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277"/>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277"/>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277"/>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5" name="Google Shape;945;p277"/>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277"/>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7" name="Google Shape;947;p277"/>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1">
    <p:spTree>
      <p:nvGrpSpPr>
        <p:cNvPr id="948"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Calibri"/>
              <a:buNone/>
            </a:pPr>
            <a:r>
              <a:t/>
            </a:r>
            <a:endParaRPr b="1" i="0" sz="1050" u="none" cap="none" strike="noStrike">
              <a:solidFill>
                <a:schemeClr val="lt1"/>
              </a:solidFill>
              <a:latin typeface="Public Sans"/>
              <a:ea typeface="Public Sans"/>
              <a:cs typeface="Public Sans"/>
              <a:sym typeface="Public Sans"/>
            </a:endParaRPr>
          </a:p>
        </p:txBody>
      </p:sp>
      <p:pic>
        <p:nvPicPr>
          <p:cNvPr descr="Shape&#10;&#10;Description automatically generated with low confidence" id="950" name="Google Shape;950;p27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51" name="Google Shape;951;p27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2" name="Google Shape;952;p27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flipH="1" rot="10800000">
              <a:off x="2484438" y="9690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7" name="Google Shape;957;p278"/>
            <p:cNvCxnSpPr>
              <a:stCxn id="955" idx="6"/>
              <a:endCxn id="958" idx="2"/>
            </p:cNvCxnSpPr>
            <p:nvPr/>
          </p:nvCxnSpPr>
          <p:spPr>
            <a:xfrm flipH="1" rot="10800000">
              <a:off x="2484438" y="15882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59" name="Google Shape;959;p278"/>
            <p:cNvCxnSpPr>
              <a:stCxn id="955" idx="6"/>
              <a:endCxn id="960" idx="2"/>
            </p:cNvCxnSpPr>
            <p:nvPr/>
          </p:nvCxnSpPr>
          <p:spPr>
            <a:xfrm flipH="1" rot="10800000">
              <a:off x="2484438" y="2206551"/>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1" name="Google Shape;961;p278"/>
            <p:cNvCxnSpPr>
              <a:stCxn id="955" idx="6"/>
              <a:endCxn id="962" idx="2"/>
            </p:cNvCxnSpPr>
            <p:nvPr/>
          </p:nvCxnSpPr>
          <p:spPr>
            <a:xfrm>
              <a:off x="2484438" y="2825751"/>
              <a:ext cx="936000" cy="18567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3" name="Google Shape;963;p278"/>
            <p:cNvCxnSpPr>
              <a:stCxn id="955" idx="6"/>
              <a:endCxn id="964" idx="2"/>
            </p:cNvCxnSpPr>
            <p:nvPr/>
          </p:nvCxnSpPr>
          <p:spPr>
            <a:xfrm>
              <a:off x="2484438" y="2825751"/>
              <a:ext cx="936000" cy="12375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5" name="Google Shape;965;p278"/>
            <p:cNvCxnSpPr>
              <a:stCxn id="955" idx="6"/>
              <a:endCxn id="966" idx="2"/>
            </p:cNvCxnSpPr>
            <p:nvPr/>
          </p:nvCxnSpPr>
          <p:spPr>
            <a:xfrm>
              <a:off x="2484438" y="2825750"/>
              <a:ext cx="936000" cy="619200"/>
            </a:xfrm>
            <a:prstGeom prst="bentConnector3">
              <a:avLst>
                <a:gd fmla="val 29133" name="adj1"/>
              </a:avLst>
            </a:prstGeom>
            <a:noFill/>
            <a:ln cap="flat" cmpd="sng" w="12700">
              <a:solidFill>
                <a:srgbClr val="D8D8D8"/>
              </a:solidFill>
              <a:prstDash val="solid"/>
              <a:round/>
              <a:headEnd len="sm" w="sm" type="none"/>
              <a:tailEnd len="sm" w="sm" type="none"/>
            </a:ln>
          </p:spPr>
        </p:cxnSp>
        <p:cxnSp>
          <p:nvCxnSpPr>
            <p:cNvPr id="967" name="Google Shape;967;p278"/>
            <p:cNvCxnSpPr>
              <a:endCxn id="968" idx="2"/>
            </p:cNvCxnSpPr>
            <p:nvPr/>
          </p:nvCxnSpPr>
          <p:spPr>
            <a:xfrm>
              <a:off x="2484306" y="2825752"/>
              <a:ext cx="936000" cy="0"/>
            </a:xfrm>
            <a:prstGeom prst="straightConnector1">
              <a:avLst/>
            </a:prstGeom>
            <a:noFill/>
            <a:ln cap="flat" cmpd="sng" w="12700">
              <a:solidFill>
                <a:srgbClr val="D8D8D8"/>
              </a:solidFill>
              <a:prstDash val="solid"/>
              <a:round/>
              <a:headEnd len="sm" w="sm" type="none"/>
              <a:tailEnd len="sm" w="sm" type="none"/>
            </a:ln>
          </p:spPr>
        </p:cxnSp>
        <p:sp>
          <p:nvSpPr>
            <p:cNvPr id="955" name="Google Shape;955;p278"/>
            <p:cNvSpPr/>
            <p:nvPr/>
          </p:nvSpPr>
          <p:spPr>
            <a:xfrm>
              <a:off x="520700" y="1843088"/>
              <a:ext cx="1963738" cy="1965325"/>
            </a:xfrm>
            <a:prstGeom prst="ellipse">
              <a:avLst/>
            </a:prstGeom>
            <a:solidFill>
              <a:srgbClr val="F2F2F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1" lang="en-US" sz="900" u="none" cap="none" strike="noStrike">
                      <a:solidFill>
                        <a:schemeClr val="lt1"/>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grpSp>
        </p:grpSp>
      </p:grpSp>
      <p:sp>
        <p:nvSpPr>
          <p:cNvPr id="984" name="Google Shape;984;p278"/>
          <p:cNvSpPr txBox="1"/>
          <p:nvPr>
            <p:ph idx="1" type="body"/>
          </p:nvPr>
        </p:nvSpPr>
        <p:spPr>
          <a:xfrm>
            <a:off x="840506" y="266571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5" name="Google Shape;985;p278"/>
          <p:cNvSpPr txBox="1"/>
          <p:nvPr>
            <p:ph idx="2" type="body"/>
          </p:nvPr>
        </p:nvSpPr>
        <p:spPr>
          <a:xfrm>
            <a:off x="4414166"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6" name="Google Shape;986;p278"/>
          <p:cNvSpPr txBox="1"/>
          <p:nvPr>
            <p:ph idx="3" type="body"/>
          </p:nvPr>
        </p:nvSpPr>
        <p:spPr>
          <a:xfrm>
            <a:off x="4414166"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7" name="Google Shape;987;p278"/>
          <p:cNvSpPr txBox="1"/>
          <p:nvPr>
            <p:ph idx="4" type="body"/>
          </p:nvPr>
        </p:nvSpPr>
        <p:spPr>
          <a:xfrm>
            <a:off x="4414166"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278"/>
          <p:cNvSpPr txBox="1"/>
          <p:nvPr>
            <p:ph idx="5" type="body"/>
          </p:nvPr>
        </p:nvSpPr>
        <p:spPr>
          <a:xfrm>
            <a:off x="4414166"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9" name="Google Shape;989;p278"/>
          <p:cNvSpPr txBox="1"/>
          <p:nvPr>
            <p:ph idx="6" type="body"/>
          </p:nvPr>
        </p:nvSpPr>
        <p:spPr>
          <a:xfrm>
            <a:off x="4414166"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278"/>
          <p:cNvSpPr txBox="1"/>
          <p:nvPr>
            <p:ph idx="7" type="body"/>
          </p:nvPr>
        </p:nvSpPr>
        <p:spPr>
          <a:xfrm>
            <a:off x="4414166"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1" name="Google Shape;991;p278"/>
          <p:cNvSpPr txBox="1"/>
          <p:nvPr>
            <p:ph idx="8" type="body"/>
          </p:nvPr>
        </p:nvSpPr>
        <p:spPr>
          <a:xfrm>
            <a:off x="4414166"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2">
    <p:spTree>
      <p:nvGrpSpPr>
        <p:cNvPr id="992" name="Shape 992"/>
        <p:cNvGrpSpPr/>
        <p:nvPr/>
      </p:nvGrpSpPr>
      <p:grpSpPr>
        <a:xfrm>
          <a:off x="0" y="0"/>
          <a:ext cx="0" cy="0"/>
          <a:chOff x="0" y="0"/>
          <a:chExt cx="0" cy="0"/>
        </a:xfrm>
      </p:grpSpPr>
      <p:pic>
        <p:nvPicPr>
          <p:cNvPr descr="Shape&#10;&#10;Description automatically generated with low confidence" id="993" name="Google Shape;993;p27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994" name="Google Shape;994;p27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5" name="Google Shape;995;p27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0" name="Google Shape;1000;p279"/>
            <p:cNvCxnSpPr>
              <a:stCxn id="998" idx="6"/>
              <a:endCxn id="1001"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2" name="Google Shape;1002;p279"/>
            <p:cNvCxnSpPr>
              <a:stCxn id="998" idx="6"/>
              <a:endCxn id="1003"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4" name="Google Shape;1004;p279"/>
            <p:cNvCxnSpPr>
              <a:stCxn id="998" idx="6"/>
              <a:endCxn id="1005"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6" name="Google Shape;1006;p279"/>
            <p:cNvCxnSpPr>
              <a:stCxn id="998" idx="6"/>
              <a:endCxn id="1007"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08" name="Google Shape;1008;p279"/>
            <p:cNvCxnSpPr>
              <a:stCxn id="998" idx="6"/>
              <a:endCxn id="1009"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10" name="Google Shape;1010;p279"/>
            <p:cNvCxnSpPr>
              <a:endCxn id="1011"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998" name="Google Shape;998;p279"/>
            <p:cNvSpPr/>
            <p:nvPr/>
          </p:nvSpPr>
          <p:spPr>
            <a:xfrm>
              <a:off x="520700" y="1843088"/>
              <a:ext cx="1963738" cy="1965325"/>
            </a:xfrm>
            <a:prstGeom prst="ellipse">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12" name="Google Shape;1012;p279"/>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279"/>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4" name="Google Shape;1014;p279"/>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279"/>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6" name="Google Shape;1016;p279"/>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7" name="Google Shape;1017;p279"/>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8" name="Google Shape;1018;p279"/>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279"/>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3">
    <p:spTree>
      <p:nvGrpSpPr>
        <p:cNvPr id="1020" name="Shape 1020"/>
        <p:cNvGrpSpPr/>
        <p:nvPr/>
      </p:nvGrpSpPr>
      <p:grpSpPr>
        <a:xfrm>
          <a:off x="0" y="0"/>
          <a:ext cx="0" cy="0"/>
          <a:chOff x="0" y="0"/>
          <a:chExt cx="0" cy="0"/>
        </a:xfrm>
      </p:grpSpPr>
      <p:pic>
        <p:nvPicPr>
          <p:cNvPr descr="Shape&#10;&#10;Description automatically generated with low confidence" id="1021" name="Google Shape;1021;p28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22" name="Google Shape;1022;p28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28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28" name="Google Shape;1028;p280"/>
            <p:cNvCxnSpPr>
              <a:stCxn id="1026" idx="6"/>
              <a:endCxn id="1029"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0" name="Google Shape;1030;p280"/>
            <p:cNvCxnSpPr>
              <a:stCxn id="1026" idx="6"/>
              <a:endCxn id="1031"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2" name="Google Shape;1032;p280"/>
            <p:cNvCxnSpPr>
              <a:stCxn id="1026" idx="6"/>
              <a:endCxn id="1033"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4" name="Google Shape;1034;p280"/>
            <p:cNvCxnSpPr>
              <a:stCxn id="1026" idx="6"/>
              <a:endCxn id="1035"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6" name="Google Shape;1036;p280"/>
            <p:cNvCxnSpPr>
              <a:stCxn id="1026" idx="6"/>
              <a:endCxn id="1037"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38" name="Google Shape;1038;p280"/>
            <p:cNvCxnSpPr>
              <a:endCxn id="1039"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26" name="Google Shape;1026;p280"/>
            <p:cNvSpPr/>
            <p:nvPr/>
          </p:nvSpPr>
          <p:spPr>
            <a:xfrm>
              <a:off x="520700" y="1843088"/>
              <a:ext cx="1963738" cy="1965325"/>
            </a:xfrm>
            <a:prstGeom prst="ellipse">
              <a:avLst/>
            </a:prstGeom>
            <a:solidFill>
              <a:schemeClr val="dk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40" name="Google Shape;1040;p280"/>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1" name="Google Shape;1041;p280"/>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280"/>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3" name="Google Shape;1043;p280"/>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4" name="Google Shape;1044;p280"/>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5" name="Google Shape;1045;p280"/>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6" name="Google Shape;1046;p280"/>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7" name="Google Shape;1047;p280"/>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4">
    <p:spTree>
      <p:nvGrpSpPr>
        <p:cNvPr id="1048" name="Shape 1048"/>
        <p:cNvGrpSpPr/>
        <p:nvPr/>
      </p:nvGrpSpPr>
      <p:grpSpPr>
        <a:xfrm>
          <a:off x="0" y="0"/>
          <a:ext cx="0" cy="0"/>
          <a:chOff x="0" y="0"/>
          <a:chExt cx="0" cy="0"/>
        </a:xfrm>
      </p:grpSpPr>
      <p:pic>
        <p:nvPicPr>
          <p:cNvPr descr="Shape&#10;&#10;Description automatically generated with low confidence" id="1049" name="Google Shape;1049;p281"/>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50" name="Google Shape;1050;p28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1" name="Google Shape;1051;p28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flipH="1" rot="10800000">
              <a:off x="2484438" y="9690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6" name="Google Shape;1056;p281"/>
            <p:cNvCxnSpPr>
              <a:stCxn id="1054" idx="6"/>
              <a:endCxn id="1057" idx="2"/>
            </p:cNvCxnSpPr>
            <p:nvPr/>
          </p:nvCxnSpPr>
          <p:spPr>
            <a:xfrm flipH="1" rot="10800000">
              <a:off x="2484438" y="15882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58" name="Google Shape;1058;p281"/>
            <p:cNvCxnSpPr>
              <a:stCxn id="1054" idx="6"/>
              <a:endCxn id="1059" idx="2"/>
            </p:cNvCxnSpPr>
            <p:nvPr/>
          </p:nvCxnSpPr>
          <p:spPr>
            <a:xfrm flipH="1" rot="10800000">
              <a:off x="2484438" y="2206551"/>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0" name="Google Shape;1060;p281"/>
            <p:cNvCxnSpPr>
              <a:stCxn id="1054" idx="6"/>
              <a:endCxn id="1061" idx="2"/>
            </p:cNvCxnSpPr>
            <p:nvPr/>
          </p:nvCxnSpPr>
          <p:spPr>
            <a:xfrm>
              <a:off x="2484438" y="2825751"/>
              <a:ext cx="890700" cy="18567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2" name="Google Shape;1062;p281"/>
            <p:cNvCxnSpPr>
              <a:stCxn id="1054" idx="6"/>
              <a:endCxn id="1063" idx="2"/>
            </p:cNvCxnSpPr>
            <p:nvPr/>
          </p:nvCxnSpPr>
          <p:spPr>
            <a:xfrm>
              <a:off x="2484438" y="2825751"/>
              <a:ext cx="890700" cy="12375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4" name="Google Shape;1064;p281"/>
            <p:cNvCxnSpPr>
              <a:stCxn id="1054" idx="6"/>
              <a:endCxn id="1065" idx="2"/>
            </p:cNvCxnSpPr>
            <p:nvPr/>
          </p:nvCxnSpPr>
          <p:spPr>
            <a:xfrm>
              <a:off x="2484438" y="2825750"/>
              <a:ext cx="890700" cy="619200"/>
            </a:xfrm>
            <a:prstGeom prst="bentConnector3">
              <a:avLst>
                <a:gd fmla="val -10627" name="adj1"/>
              </a:avLst>
            </a:prstGeom>
            <a:noFill/>
            <a:ln cap="flat" cmpd="sng" w="12700">
              <a:solidFill>
                <a:srgbClr val="D8D8D8"/>
              </a:solidFill>
              <a:prstDash val="solid"/>
              <a:round/>
              <a:headEnd len="sm" w="sm" type="none"/>
              <a:tailEnd len="sm" w="sm" type="none"/>
            </a:ln>
          </p:spPr>
        </p:cxnSp>
        <p:cxnSp>
          <p:nvCxnSpPr>
            <p:cNvPr id="1066" name="Google Shape;1066;p281"/>
            <p:cNvCxnSpPr>
              <a:endCxn id="1067" idx="2"/>
            </p:cNvCxnSpPr>
            <p:nvPr/>
          </p:nvCxnSpPr>
          <p:spPr>
            <a:xfrm>
              <a:off x="2484325" y="2825751"/>
              <a:ext cx="890700" cy="0"/>
            </a:xfrm>
            <a:prstGeom prst="straightConnector1">
              <a:avLst/>
            </a:prstGeom>
            <a:noFill/>
            <a:ln cap="flat" cmpd="sng" w="12700">
              <a:solidFill>
                <a:srgbClr val="D8D8D8"/>
              </a:solidFill>
              <a:prstDash val="solid"/>
              <a:round/>
              <a:headEnd len="sm" w="sm" type="none"/>
              <a:tailEnd len="sm" w="sm" type="none"/>
            </a:ln>
          </p:spPr>
        </p:cxnSp>
        <p:sp>
          <p:nvSpPr>
            <p:cNvPr id="1054" name="Google Shape;1054;p281"/>
            <p:cNvSpPr/>
            <p:nvPr/>
          </p:nvSpPr>
          <p:spPr>
            <a:xfrm>
              <a:off x="520700" y="1843088"/>
              <a:ext cx="1963738" cy="1965325"/>
            </a:xfrm>
            <a:prstGeom prst="ellipse">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1" i="1" sz="1500" u="none" cap="none" strike="noStrik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cap="flat" cmpd="sng" w="127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1" sz="2000" u="none" cap="none" strike="noStrike">
                <a:solidFill>
                  <a:schemeClr val="dk1"/>
                </a:solidFill>
                <a:latin typeface="Public Sans"/>
                <a:ea typeface="Public Sans"/>
                <a:cs typeface="Public Sans"/>
                <a:sym typeface="Public Sans"/>
              </a:endParaRPr>
            </a:p>
          </p:txBody>
        </p:sp>
      </p:grpSp>
      <p:sp>
        <p:nvSpPr>
          <p:cNvPr id="1068" name="Google Shape;1068;p281"/>
          <p:cNvSpPr txBox="1"/>
          <p:nvPr>
            <p:ph idx="1" type="body"/>
          </p:nvPr>
        </p:nvSpPr>
        <p:spPr>
          <a:xfrm>
            <a:off x="1185201" y="265805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281"/>
          <p:cNvSpPr txBox="1"/>
          <p:nvPr>
            <p:ph idx="2" type="body"/>
          </p:nvPr>
        </p:nvSpPr>
        <p:spPr>
          <a:xfrm>
            <a:off x="4227733" y="142795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281"/>
          <p:cNvSpPr txBox="1"/>
          <p:nvPr>
            <p:ph idx="3" type="body"/>
          </p:nvPr>
        </p:nvSpPr>
        <p:spPr>
          <a:xfrm>
            <a:off x="4227733" y="266567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1" name="Google Shape;1071;p281"/>
          <p:cNvSpPr txBox="1"/>
          <p:nvPr>
            <p:ph idx="4" type="body"/>
          </p:nvPr>
        </p:nvSpPr>
        <p:spPr>
          <a:xfrm>
            <a:off x="4227733" y="39033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2" name="Google Shape;1072;p281"/>
          <p:cNvSpPr txBox="1"/>
          <p:nvPr>
            <p:ph idx="5" type="body"/>
          </p:nvPr>
        </p:nvSpPr>
        <p:spPr>
          <a:xfrm>
            <a:off x="4227733" y="80909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3" name="Google Shape;1073;p281"/>
          <p:cNvSpPr txBox="1"/>
          <p:nvPr>
            <p:ph idx="6" type="body"/>
          </p:nvPr>
        </p:nvSpPr>
        <p:spPr>
          <a:xfrm>
            <a:off x="4227733" y="204681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4" name="Google Shape;1074;p281"/>
          <p:cNvSpPr txBox="1"/>
          <p:nvPr>
            <p:ph idx="7" type="body"/>
          </p:nvPr>
        </p:nvSpPr>
        <p:spPr>
          <a:xfrm>
            <a:off x="4227733" y="3284538"/>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281"/>
          <p:cNvSpPr txBox="1"/>
          <p:nvPr>
            <p:ph idx="8" type="body"/>
          </p:nvPr>
        </p:nvSpPr>
        <p:spPr>
          <a:xfrm>
            <a:off x="4227733" y="4522260"/>
            <a:ext cx="4206055"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2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5">
    <p:spTree>
      <p:nvGrpSpPr>
        <p:cNvPr id="1076" name="Shape 1076"/>
        <p:cNvGrpSpPr/>
        <p:nvPr/>
      </p:nvGrpSpPr>
      <p:grpSpPr>
        <a:xfrm>
          <a:off x="0" y="0"/>
          <a:ext cx="0" cy="0"/>
          <a:chOff x="0" y="0"/>
          <a:chExt cx="0" cy="0"/>
        </a:xfrm>
      </p:grpSpPr>
      <p:pic>
        <p:nvPicPr>
          <p:cNvPr descr="Shape&#10;&#10;Description automatically generated with low confidence" id="1077" name="Google Shape;1077;p282"/>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078" name="Google Shape;1078;p28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28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descr="Icon&#10;&#10;Description automatically generated" id="1081" name="Google Shape;1081;p282"/>
            <p:cNvPicPr preferRelativeResize="0"/>
            <p:nvPr/>
          </p:nvPicPr>
          <p:blipFill rotWithShape="1">
            <a:blip r:embed="rId3">
              <a:alphaModFix/>
            </a:blip>
            <a:srcRect b="0" l="0" r="0" t="0"/>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094" name="Google Shape;1094;p282"/>
          <p:cNvSpPr txBox="1"/>
          <p:nvPr>
            <p:ph idx="1" type="body"/>
          </p:nvPr>
        </p:nvSpPr>
        <p:spPr>
          <a:xfrm>
            <a:off x="3719246" y="226441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5" name="Google Shape;1095;p282"/>
          <p:cNvSpPr txBox="1"/>
          <p:nvPr>
            <p:ph idx="2" type="body"/>
          </p:nvPr>
        </p:nvSpPr>
        <p:spPr>
          <a:xfrm>
            <a:off x="817135"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6" name="Google Shape;1096;p282"/>
          <p:cNvSpPr txBox="1"/>
          <p:nvPr>
            <p:ph idx="3" type="body"/>
          </p:nvPr>
        </p:nvSpPr>
        <p:spPr>
          <a:xfrm>
            <a:off x="633920"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282"/>
          <p:cNvSpPr txBox="1"/>
          <p:nvPr>
            <p:ph idx="4" type="body"/>
          </p:nvPr>
        </p:nvSpPr>
        <p:spPr>
          <a:xfrm>
            <a:off x="803908"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8" name="Google Shape;1098;p282"/>
          <p:cNvSpPr txBox="1"/>
          <p:nvPr>
            <p:ph idx="5" type="body"/>
          </p:nvPr>
        </p:nvSpPr>
        <p:spPr>
          <a:xfrm>
            <a:off x="1798245"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9" name="Google Shape;1099;p282"/>
          <p:cNvSpPr txBox="1"/>
          <p:nvPr>
            <p:ph idx="6" type="body"/>
          </p:nvPr>
        </p:nvSpPr>
        <p:spPr>
          <a:xfrm>
            <a:off x="6615516" y="961109"/>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0" name="Google Shape;1100;p282"/>
          <p:cNvSpPr txBox="1"/>
          <p:nvPr>
            <p:ph idx="7" type="body"/>
          </p:nvPr>
        </p:nvSpPr>
        <p:spPr>
          <a:xfrm>
            <a:off x="6787154" y="218861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1" name="Google Shape;1101;p282"/>
          <p:cNvSpPr txBox="1"/>
          <p:nvPr>
            <p:ph idx="8" type="body"/>
          </p:nvPr>
        </p:nvSpPr>
        <p:spPr>
          <a:xfrm>
            <a:off x="6602289" y="34488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2" name="Google Shape;1102;p282"/>
          <p:cNvSpPr txBox="1"/>
          <p:nvPr>
            <p:ph idx="9" type="body"/>
          </p:nvPr>
        </p:nvSpPr>
        <p:spPr>
          <a:xfrm>
            <a:off x="5584940" y="425855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Objectives 2">
    <p:spTree>
      <p:nvGrpSpPr>
        <p:cNvPr id="47"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b="5408" l="16975" r="19507" t="14937"/>
          <a:stretch/>
        </p:blipFill>
        <p:spPr>
          <a:xfrm>
            <a:off x="6412523" y="0"/>
            <a:ext cx="2731477" cy="5143500"/>
          </a:xfrm>
          <a:prstGeom prst="rect">
            <a:avLst/>
          </a:prstGeom>
          <a:noFill/>
          <a:ln>
            <a:noFill/>
          </a:ln>
        </p:spPr>
      </p:pic>
      <p:pic>
        <p:nvPicPr>
          <p:cNvPr descr="Shape&#10;&#10;Description automatically generated with low confidence" id="49" name="Google Shape;49;p220"/>
          <p:cNvPicPr preferRelativeResize="0"/>
          <p:nvPr/>
        </p:nvPicPr>
        <p:blipFill rotWithShape="1">
          <a:blip r:embed="rId3">
            <a:alphaModFix/>
          </a:blip>
          <a:srcRect b="0" l="0" r="0" t="0"/>
          <a:stretch/>
        </p:blipFill>
        <p:spPr>
          <a:xfrm>
            <a:off x="0" y="6"/>
            <a:ext cx="9143990" cy="5143494"/>
          </a:xfrm>
          <a:prstGeom prst="rect">
            <a:avLst/>
          </a:prstGeom>
          <a:noFill/>
          <a:ln>
            <a:noFill/>
          </a:ln>
        </p:spPr>
      </p:pic>
      <p:sp>
        <p:nvSpPr>
          <p:cNvPr id="50" name="Google Shape;50;p220"/>
          <p:cNvSpPr txBox="1"/>
          <p:nvPr>
            <p:ph idx="1" type="body"/>
          </p:nvPr>
        </p:nvSpPr>
        <p:spPr>
          <a:xfrm>
            <a:off x="135732" y="756211"/>
            <a:ext cx="4436269" cy="343433"/>
          </a:xfrm>
          <a:prstGeom prst="rect">
            <a:avLst/>
          </a:prstGeom>
          <a:noFill/>
          <a:ln>
            <a:noFill/>
          </a:ln>
        </p:spPr>
        <p:txBody>
          <a:bodyPr anchorCtr="0" anchor="ctr" bIns="45700" lIns="91425" spcFirstLastPara="1" rIns="91425" wrap="square" tIns="45700">
            <a:noAutofit/>
          </a:bodyPr>
          <a:lstStyle>
            <a:lvl1pPr indent="-317500" lvl="0" marL="457200" marR="0" rtl="0" algn="l">
              <a:lnSpc>
                <a:spcPct val="90000"/>
              </a:lnSpc>
              <a:spcBef>
                <a:spcPts val="0"/>
              </a:spcBef>
              <a:spcAft>
                <a:spcPts val="0"/>
              </a:spcAft>
              <a:buClr>
                <a:schemeClr val="dk1"/>
              </a:buClr>
              <a:buSzPts val="1400"/>
              <a:buFont typeface="Noto Sans Symbols"/>
              <a:buChar char="▪"/>
              <a:defRPr b="1" i="1" sz="1400" u="none" cap="none" strike="noStrike">
                <a:solidFill>
                  <a:srgbClr val="000000"/>
                </a:solidFill>
                <a:latin typeface="Public Sans"/>
                <a:ea typeface="Public Sans"/>
                <a:cs typeface="Public Sans"/>
                <a:sym typeface="Public Sans"/>
              </a:defRPr>
            </a:lvl1pPr>
            <a:lvl2pPr indent="-323850" lvl="1" marL="9144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2pPr>
            <a:lvl3pPr indent="-323850" lvl="2" marL="13716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3pPr>
            <a:lvl4pPr indent="-323850" lvl="3" marL="18288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4pPr>
            <a:lvl5pPr indent="-323850" lvl="4" marL="2286000" marR="0" rtl="0" algn="l">
              <a:lnSpc>
                <a:spcPct val="90000"/>
              </a:lnSpc>
              <a:spcBef>
                <a:spcPts val="375"/>
              </a:spcBef>
              <a:spcAft>
                <a:spcPts val="0"/>
              </a:spcAft>
              <a:buClr>
                <a:schemeClr val="dk1"/>
              </a:buClr>
              <a:buSzPts val="1500"/>
              <a:buFont typeface="Noto Sans Symbols"/>
              <a:buChar char="▪"/>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1" name="Google Shape;51;p220"/>
          <p:cNvSpPr txBox="1"/>
          <p:nvPr>
            <p:ph idx="2" type="body"/>
          </p:nvPr>
        </p:nvSpPr>
        <p:spPr>
          <a:xfrm>
            <a:off x="135732" y="1194361"/>
            <a:ext cx="4265186" cy="2139553"/>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2" name="Google Shape;52;p220"/>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220"/>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6">
    <p:spTree>
      <p:nvGrpSpPr>
        <p:cNvPr id="1103" name="Shape 1103"/>
        <p:cNvGrpSpPr/>
        <p:nvPr/>
      </p:nvGrpSpPr>
      <p:grpSpPr>
        <a:xfrm>
          <a:off x="0" y="0"/>
          <a:ext cx="0" cy="0"/>
          <a:chOff x="0" y="0"/>
          <a:chExt cx="0" cy="0"/>
        </a:xfrm>
      </p:grpSpPr>
      <p:pic>
        <p:nvPicPr>
          <p:cNvPr descr="Shape&#10;&#10;Description automatically generated with low confidence" id="1104" name="Google Shape;1104;p283"/>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05" name="Google Shape;1105;p283"/>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283"/>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descr="A picture containing icon&#10;&#10;Description automatically generated" id="1108" name="Google Shape;1108;p283"/>
            <p:cNvSpPr/>
            <p:nvPr/>
          </p:nvSpPr>
          <p:spPr>
            <a:xfrm>
              <a:off x="1941529" y="1120931"/>
              <a:ext cx="5260942" cy="3388546"/>
            </a:xfrm>
            <a:prstGeom prst="rect">
              <a:avLst/>
            </a:prstGeom>
            <a:solidFill>
              <a:srgbClr val="FFFFFF"/>
            </a:solidFill>
            <a:ln>
              <a:noFill/>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3"/>
            <p:cNvSpPr txBox="1"/>
            <p:nvPr/>
          </p:nvSpPr>
          <p:spPr>
            <a:xfrm>
              <a:off x="2881078" y="132388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1</a:t>
              </a:r>
              <a:endParaRPr b="0" i="0" sz="1400" u="none" cap="none" strike="noStrike">
                <a:solidFill>
                  <a:srgbClr val="000000"/>
                </a:solidFill>
                <a:latin typeface="Arial"/>
                <a:ea typeface="Arial"/>
                <a:cs typeface="Arial"/>
                <a:sym typeface="Arial"/>
              </a:endParaRPr>
            </a:p>
          </p:txBody>
        </p:sp>
        <p:sp>
          <p:nvSpPr>
            <p:cNvPr id="1110" name="Google Shape;1110;p283"/>
            <p:cNvSpPr txBox="1"/>
            <p:nvPr/>
          </p:nvSpPr>
          <p:spPr>
            <a:xfrm>
              <a:off x="2121488" y="216415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3</a:t>
              </a:r>
              <a:endParaRPr b="0" i="0" sz="1400" u="none" cap="none" strike="noStrike">
                <a:solidFill>
                  <a:srgbClr val="000000"/>
                </a:solidFill>
                <a:latin typeface="Arial"/>
                <a:ea typeface="Arial"/>
                <a:cs typeface="Arial"/>
                <a:sym typeface="Arial"/>
              </a:endParaRPr>
            </a:p>
          </p:txBody>
        </p:sp>
        <p:sp>
          <p:nvSpPr>
            <p:cNvPr id="1111" name="Google Shape;1111;p283"/>
            <p:cNvSpPr txBox="1"/>
            <p:nvPr/>
          </p:nvSpPr>
          <p:spPr>
            <a:xfrm>
              <a:off x="2121487" y="3109811"/>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5</a:t>
              </a:r>
              <a:endParaRPr b="0" i="0" sz="1400" u="none" cap="none" strike="noStrike">
                <a:solidFill>
                  <a:srgbClr val="000000"/>
                </a:solidFill>
                <a:latin typeface="Arial"/>
                <a:ea typeface="Arial"/>
                <a:cs typeface="Arial"/>
                <a:sym typeface="Arial"/>
              </a:endParaRPr>
            </a:p>
          </p:txBody>
        </p:sp>
        <p:sp>
          <p:nvSpPr>
            <p:cNvPr id="1112" name="Google Shape;1112;p283"/>
            <p:cNvSpPr txBox="1"/>
            <p:nvPr/>
          </p:nvSpPr>
          <p:spPr>
            <a:xfrm>
              <a:off x="2881078"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7</a:t>
              </a:r>
              <a:endParaRPr b="0" i="0" sz="1400" u="none" cap="none" strike="noStrike">
                <a:solidFill>
                  <a:srgbClr val="000000"/>
                </a:solidFill>
                <a:latin typeface="Arial"/>
                <a:ea typeface="Arial"/>
                <a:cs typeface="Arial"/>
                <a:sym typeface="Arial"/>
              </a:endParaRPr>
            </a:p>
          </p:txBody>
        </p:sp>
        <p:sp>
          <p:nvSpPr>
            <p:cNvPr id="1113" name="Google Shape;1113;p283"/>
            <p:cNvSpPr txBox="1"/>
            <p:nvPr/>
          </p:nvSpPr>
          <p:spPr>
            <a:xfrm>
              <a:off x="5885786" y="3988723"/>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8</a:t>
              </a:r>
              <a:endParaRPr b="0" i="0" sz="1400" u="none" cap="none" strike="noStrike">
                <a:solidFill>
                  <a:srgbClr val="000000"/>
                </a:solidFill>
                <a:latin typeface="Arial"/>
                <a:ea typeface="Arial"/>
                <a:cs typeface="Arial"/>
                <a:sym typeface="Arial"/>
              </a:endParaRPr>
            </a:p>
          </p:txBody>
        </p:sp>
        <p:sp>
          <p:nvSpPr>
            <p:cNvPr id="1114" name="Google Shape;1114;p283"/>
            <p:cNvSpPr txBox="1"/>
            <p:nvPr/>
          </p:nvSpPr>
          <p:spPr>
            <a:xfrm>
              <a:off x="6646571" y="3116990"/>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6</a:t>
              </a:r>
              <a:endParaRPr b="0" i="0" sz="1400" u="none" cap="none" strike="noStrike">
                <a:solidFill>
                  <a:srgbClr val="000000"/>
                </a:solidFill>
                <a:latin typeface="Arial"/>
                <a:ea typeface="Arial"/>
                <a:cs typeface="Arial"/>
                <a:sym typeface="Arial"/>
              </a:endParaRPr>
            </a:p>
          </p:txBody>
        </p:sp>
        <p:sp>
          <p:nvSpPr>
            <p:cNvPr id="1115" name="Google Shape;1115;p283"/>
            <p:cNvSpPr txBox="1"/>
            <p:nvPr/>
          </p:nvSpPr>
          <p:spPr>
            <a:xfrm>
              <a:off x="6649241" y="2139182"/>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4</a:t>
              </a:r>
              <a:endParaRPr b="0" i="0" sz="1400" u="none" cap="none" strike="noStrike">
                <a:solidFill>
                  <a:srgbClr val="000000"/>
                </a:solidFill>
                <a:latin typeface="Arial"/>
                <a:ea typeface="Arial"/>
                <a:cs typeface="Arial"/>
                <a:sym typeface="Arial"/>
              </a:endParaRPr>
            </a:p>
          </p:txBody>
        </p:sp>
        <p:sp>
          <p:nvSpPr>
            <p:cNvPr id="1116" name="Google Shape;1116;p283"/>
            <p:cNvSpPr txBox="1"/>
            <p:nvPr/>
          </p:nvSpPr>
          <p:spPr>
            <a:xfrm>
              <a:off x="5885785" y="1321265"/>
              <a:ext cx="35803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ublic Sans"/>
                  <a:ea typeface="Public Sans"/>
                  <a:cs typeface="Public Sans"/>
                  <a:sym typeface="Public Sans"/>
                </a:rPr>
                <a:t>2</a:t>
              </a:r>
              <a:endParaRPr b="0" i="0" sz="1400" u="none" cap="none" strike="noStrike">
                <a:solidFill>
                  <a:srgbClr val="000000"/>
                </a:solidFill>
                <a:latin typeface="Arial"/>
                <a:ea typeface="Arial"/>
                <a:cs typeface="Arial"/>
                <a:sym typeface="Arial"/>
              </a:endParaRPr>
            </a:p>
          </p:txBody>
        </p:sp>
      </p:grpSp>
      <p:sp>
        <p:nvSpPr>
          <p:cNvPr id="1117" name="Google Shape;1117;p283"/>
          <p:cNvSpPr txBox="1"/>
          <p:nvPr>
            <p:ph idx="1" type="body"/>
          </p:nvPr>
        </p:nvSpPr>
        <p:spPr>
          <a:xfrm>
            <a:off x="89551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8" name="Google Shape;1118;p283"/>
          <p:cNvSpPr txBox="1"/>
          <p:nvPr>
            <p:ph idx="2" type="body"/>
          </p:nvPr>
        </p:nvSpPr>
        <p:spPr>
          <a:xfrm>
            <a:off x="135731"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283"/>
          <p:cNvSpPr txBox="1"/>
          <p:nvPr>
            <p:ph idx="3" type="body"/>
          </p:nvPr>
        </p:nvSpPr>
        <p:spPr>
          <a:xfrm>
            <a:off x="135731"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0" name="Google Shape;1120;p283"/>
          <p:cNvSpPr txBox="1"/>
          <p:nvPr>
            <p:ph idx="4" type="body"/>
          </p:nvPr>
        </p:nvSpPr>
        <p:spPr>
          <a:xfrm>
            <a:off x="89551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1" name="Google Shape;1121;p283"/>
          <p:cNvSpPr txBox="1"/>
          <p:nvPr>
            <p:ph idx="5" type="body"/>
          </p:nvPr>
        </p:nvSpPr>
        <p:spPr>
          <a:xfrm>
            <a:off x="6525054" y="1264575"/>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2" name="Google Shape;1122;p283"/>
          <p:cNvSpPr txBox="1"/>
          <p:nvPr>
            <p:ph idx="6" type="body"/>
          </p:nvPr>
        </p:nvSpPr>
        <p:spPr>
          <a:xfrm>
            <a:off x="6525054" y="4000086"/>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3" name="Google Shape;1123;p283"/>
          <p:cNvSpPr txBox="1"/>
          <p:nvPr>
            <p:ph idx="7" type="body"/>
          </p:nvPr>
        </p:nvSpPr>
        <p:spPr>
          <a:xfrm>
            <a:off x="7294177" y="2129927"/>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4" name="Google Shape;1124;p283"/>
          <p:cNvSpPr txBox="1"/>
          <p:nvPr>
            <p:ph idx="8" type="body"/>
          </p:nvPr>
        </p:nvSpPr>
        <p:spPr>
          <a:xfrm>
            <a:off x="7294177" y="3113311"/>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5" name="Google Shape;1125;p283"/>
          <p:cNvSpPr txBox="1"/>
          <p:nvPr>
            <p:ph idx="9" type="body"/>
          </p:nvPr>
        </p:nvSpPr>
        <p:spPr>
          <a:xfrm>
            <a:off x="3732038" y="2630794"/>
            <a:ext cx="1714750" cy="3201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7">
    <p:spTree>
      <p:nvGrpSpPr>
        <p:cNvPr id="1126" name="Shape 1126"/>
        <p:cNvGrpSpPr/>
        <p:nvPr/>
      </p:nvGrpSpPr>
      <p:grpSpPr>
        <a:xfrm>
          <a:off x="0" y="0"/>
          <a:ext cx="0" cy="0"/>
          <a:chOff x="0" y="0"/>
          <a:chExt cx="0" cy="0"/>
        </a:xfrm>
      </p:grpSpPr>
      <p:pic>
        <p:nvPicPr>
          <p:cNvPr descr="Shape&#10;&#10;Description automatically generated with low confidence" id="1127" name="Google Shape;1127;p284"/>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28" name="Google Shape;1128;p284"/>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284"/>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36" name="Google Shape;1136;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2" name="Google Shape;1142;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48" name="Google Shape;1148;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54" name="Google Shape;1154;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55" name="Google Shape;1155;p284"/>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6" name="Google Shape;1156;p284"/>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7" name="Google Shape;1157;p284"/>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8" name="Google Shape;1158;p284"/>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65" name="Google Shape;1165;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1" name="Google Shape;1171;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77" name="Google Shape;1177;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3" name="Google Shape;1183;p284"/>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189" name="Google Shape;1189;p284"/>
              <p:cNvSpPr/>
              <p:nvPr/>
            </p:nvSpPr>
            <p:spPr>
              <a:xfrm rot="2700000">
                <a:off x="1559854" y="1891857"/>
                <a:ext cx="242388" cy="242388"/>
              </a:xfrm>
              <a:prstGeom prst="rect">
                <a:avLst/>
              </a:prstGeom>
              <a:solidFill>
                <a:schemeClr val="accent3"/>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190" name="Google Shape;1190;p284"/>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1" name="Google Shape;1191;p284"/>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2" name="Google Shape;1192;p284"/>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3" name="Google Shape;1193;p284"/>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4" name="Google Shape;1194;p284"/>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8">
    <p:spTree>
      <p:nvGrpSpPr>
        <p:cNvPr id="1195" name="Shape 1195"/>
        <p:cNvGrpSpPr/>
        <p:nvPr/>
      </p:nvGrpSpPr>
      <p:grpSpPr>
        <a:xfrm>
          <a:off x="0" y="0"/>
          <a:ext cx="0" cy="0"/>
          <a:chOff x="0" y="0"/>
          <a:chExt cx="0" cy="0"/>
        </a:xfrm>
      </p:grpSpPr>
      <p:pic>
        <p:nvPicPr>
          <p:cNvPr descr="Shape&#10;&#10;Description automatically generated with low confidence" id="1196" name="Google Shape;1196;p285"/>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197" name="Google Shape;1197;p285"/>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8" name="Google Shape;1198;p285"/>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05" name="Google Shape;1205;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1" name="Google Shape;1211;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17" name="Google Shape;1217;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23" name="Google Shape;1223;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24" name="Google Shape;1224;p285"/>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5" name="Google Shape;1225;p285"/>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6" name="Google Shape;1226;p285"/>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7" name="Google Shape;1227;p285"/>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34" name="Google Shape;1234;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0" name="Google Shape;1240;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46" name="Google Shape;1246;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2" name="Google Shape;1252;p285"/>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58" name="Google Shape;1258;p285"/>
              <p:cNvSpPr/>
              <p:nvPr/>
            </p:nvSpPr>
            <p:spPr>
              <a:xfrm rot="2700000">
                <a:off x="1559854" y="1891857"/>
                <a:ext cx="242388" cy="242388"/>
              </a:xfrm>
              <a:prstGeom prst="rect">
                <a:avLst/>
              </a:prstGeom>
              <a:solidFill>
                <a:schemeClr val="accent4"/>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59" name="Google Shape;1259;p285"/>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0" name="Google Shape;1260;p285"/>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1" name="Google Shape;1261;p285"/>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2" name="Google Shape;1262;p285"/>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3" name="Google Shape;1263;p285"/>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19">
    <p:spTree>
      <p:nvGrpSpPr>
        <p:cNvPr id="1264" name="Shape 1264"/>
        <p:cNvGrpSpPr/>
        <p:nvPr/>
      </p:nvGrpSpPr>
      <p:grpSpPr>
        <a:xfrm>
          <a:off x="0" y="0"/>
          <a:ext cx="0" cy="0"/>
          <a:chOff x="0" y="0"/>
          <a:chExt cx="0" cy="0"/>
        </a:xfrm>
      </p:grpSpPr>
      <p:pic>
        <p:nvPicPr>
          <p:cNvPr descr="Shape&#10;&#10;Description automatically generated with low confidence" id="1265" name="Google Shape;1265;p286"/>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266" name="Google Shape;1266;p286"/>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7" name="Google Shape;1267;p286"/>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74" name="Google Shape;1274;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0" name="Google Shape;1280;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86" name="Google Shape;1286;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292" name="Google Shape;1292;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293" name="Google Shape;1293;p286"/>
          <p:cNvSpPr txBox="1"/>
          <p:nvPr>
            <p:ph idx="1" type="body"/>
          </p:nvPr>
        </p:nvSpPr>
        <p:spPr>
          <a:xfrm>
            <a:off x="1102027"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4" name="Google Shape;1294;p286"/>
          <p:cNvSpPr txBox="1"/>
          <p:nvPr>
            <p:ph idx="2" type="body"/>
          </p:nvPr>
        </p:nvSpPr>
        <p:spPr>
          <a:xfrm>
            <a:off x="2843051"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5" name="Google Shape;1295;p286"/>
          <p:cNvSpPr txBox="1"/>
          <p:nvPr>
            <p:ph idx="3" type="body"/>
          </p:nvPr>
        </p:nvSpPr>
        <p:spPr>
          <a:xfrm>
            <a:off x="458407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6" name="Google Shape;1296;p286"/>
          <p:cNvSpPr txBox="1"/>
          <p:nvPr>
            <p:ph idx="4" type="body"/>
          </p:nvPr>
        </p:nvSpPr>
        <p:spPr>
          <a:xfrm>
            <a:off x="6325099"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3" name="Google Shape;1303;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09" name="Google Shape;1309;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15" name="Google Shape;1315;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1" name="Google Shape;1321;p286"/>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27" name="Google Shape;1327;p286"/>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28" name="Google Shape;1328;p286"/>
          <p:cNvSpPr txBox="1"/>
          <p:nvPr>
            <p:ph idx="5"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9" name="Google Shape;1329;p286"/>
          <p:cNvSpPr txBox="1"/>
          <p:nvPr>
            <p:ph idx="6"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0" name="Google Shape;1330;p286"/>
          <p:cNvSpPr txBox="1"/>
          <p:nvPr>
            <p:ph idx="7"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1" name="Google Shape;1331;p286"/>
          <p:cNvSpPr txBox="1"/>
          <p:nvPr>
            <p:ph idx="8"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2" name="Google Shape;1332;p286"/>
          <p:cNvSpPr txBox="1"/>
          <p:nvPr>
            <p:ph idx="9"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0">
    <p:spTree>
      <p:nvGrpSpPr>
        <p:cNvPr id="1333" name="Shape 1333"/>
        <p:cNvGrpSpPr/>
        <p:nvPr/>
      </p:nvGrpSpPr>
      <p:grpSpPr>
        <a:xfrm>
          <a:off x="0" y="0"/>
          <a:ext cx="0" cy="0"/>
          <a:chOff x="0" y="0"/>
          <a:chExt cx="0" cy="0"/>
        </a:xfrm>
      </p:grpSpPr>
      <p:pic>
        <p:nvPicPr>
          <p:cNvPr descr="Shape&#10;&#10;Description automatically generated with low confidence" id="1334" name="Google Shape;1334;p28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335" name="Google Shape;1335;p287"/>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6" name="Google Shape;1336;p287"/>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3" name="Google Shape;1343;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49" name="Google Shape;134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55" name="Google Shape;135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1" name="Google Shape;136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67" name="Google Shape;136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368" name="Google Shape;1368;p287"/>
          <p:cNvSpPr txBox="1"/>
          <p:nvPr>
            <p:ph idx="1" type="body"/>
          </p:nvPr>
        </p:nvSpPr>
        <p:spPr>
          <a:xfrm>
            <a:off x="223088"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9" name="Google Shape;1369;p287"/>
          <p:cNvSpPr txBox="1"/>
          <p:nvPr>
            <p:ph idx="2" type="body"/>
          </p:nvPr>
        </p:nvSpPr>
        <p:spPr>
          <a:xfrm>
            <a:off x="1964112"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0" name="Google Shape;1370;p287"/>
          <p:cNvSpPr txBox="1"/>
          <p:nvPr>
            <p:ph idx="3" type="body"/>
          </p:nvPr>
        </p:nvSpPr>
        <p:spPr>
          <a:xfrm>
            <a:off x="3705136"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1" name="Google Shape;1371;p287"/>
          <p:cNvSpPr txBox="1"/>
          <p:nvPr>
            <p:ph idx="4" type="body"/>
          </p:nvPr>
        </p:nvSpPr>
        <p:spPr>
          <a:xfrm>
            <a:off x="5446160"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2" name="Google Shape;1372;p287"/>
          <p:cNvSpPr txBox="1"/>
          <p:nvPr>
            <p:ph idx="5" type="body"/>
          </p:nvPr>
        </p:nvSpPr>
        <p:spPr>
          <a:xfrm>
            <a:off x="7187185" y="3913557"/>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79" name="Google Shape;1379;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85" name="Google Shape;1385;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1" name="Google Shape;1391;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397" name="Google Shape;1397;p287"/>
              <p:cNvSpPr/>
              <p:nvPr/>
            </p:nvSpPr>
            <p:spPr>
              <a:xfrm rot="2700000">
                <a:off x="1559854" y="1891857"/>
                <a:ext cx="242388" cy="242388"/>
              </a:xfrm>
              <a:prstGeom prst="rect">
                <a:avLst/>
              </a:prstGeom>
              <a:solidFill>
                <a:schemeClr val="lt2"/>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cap="flat" cmpd="sng" w="9525">
                <a:solidFill>
                  <a:srgbClr val="BFBFBF"/>
                </a:solidFill>
                <a:prstDash val="solid"/>
                <a:round/>
                <a:headEnd len="sm" w="sm" type="none"/>
                <a:tailEnd len="med" w="med" type="triangle"/>
              </a:ln>
            </p:spPr>
          </p:cxnSp>
          <p:sp>
            <p:nvSpPr>
              <p:cNvPr id="1403" name="Google Shape;1403;p287"/>
              <p:cNvSpPr/>
              <p:nvPr/>
            </p:nvSpPr>
            <p:spPr>
              <a:xfrm rot="2700000">
                <a:off x="1559854" y="1891857"/>
                <a:ext cx="242388" cy="242388"/>
              </a:xfrm>
              <a:prstGeom prst="rect">
                <a:avLst/>
              </a:prstGeom>
              <a:solidFill>
                <a:schemeClr val="accent1"/>
              </a:solidFill>
              <a:ln cap="flat" cmpd="sng" w="25400">
                <a:solidFill>
                  <a:schemeClr val="lt1"/>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404" name="Google Shape;1404;p287"/>
          <p:cNvSpPr txBox="1"/>
          <p:nvPr>
            <p:ph idx="6" type="body"/>
          </p:nvPr>
        </p:nvSpPr>
        <p:spPr>
          <a:xfrm>
            <a:off x="223088"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p287"/>
          <p:cNvSpPr txBox="1"/>
          <p:nvPr>
            <p:ph idx="7" type="body"/>
          </p:nvPr>
        </p:nvSpPr>
        <p:spPr>
          <a:xfrm>
            <a:off x="1964112"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6" name="Google Shape;1406;p287"/>
          <p:cNvSpPr txBox="1"/>
          <p:nvPr>
            <p:ph idx="8" type="body"/>
          </p:nvPr>
        </p:nvSpPr>
        <p:spPr>
          <a:xfrm>
            <a:off x="3705136"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7" name="Google Shape;1407;p287"/>
          <p:cNvSpPr txBox="1"/>
          <p:nvPr>
            <p:ph idx="9" type="body"/>
          </p:nvPr>
        </p:nvSpPr>
        <p:spPr>
          <a:xfrm>
            <a:off x="5446160"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8" name="Google Shape;1408;p287"/>
          <p:cNvSpPr txBox="1"/>
          <p:nvPr>
            <p:ph idx="13" type="body"/>
          </p:nvPr>
        </p:nvSpPr>
        <p:spPr>
          <a:xfrm>
            <a:off x="7187185" y="2206673"/>
            <a:ext cx="1714750" cy="320142"/>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1">
    <p:spTree>
      <p:nvGrpSpPr>
        <p:cNvPr id="1409" name="Shape 1409"/>
        <p:cNvGrpSpPr/>
        <p:nvPr/>
      </p:nvGrpSpPr>
      <p:grpSpPr>
        <a:xfrm>
          <a:off x="0" y="0"/>
          <a:ext cx="0" cy="0"/>
          <a:chOff x="0" y="0"/>
          <a:chExt cx="0" cy="0"/>
        </a:xfrm>
      </p:grpSpPr>
      <p:pic>
        <p:nvPicPr>
          <p:cNvPr descr="Shape&#10;&#10;Description automatically generated with low confidence" id="1410" name="Google Shape;1410;p28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11" name="Google Shape;1411;p288"/>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2" name="Google Shape;1412;p288"/>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rect b="b" l="l" r="r" t="t"/>
                <a:pathLst>
                  <a:path extrusionOk="0" h="3708" w="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rect b="b" l="l" r="r" t="t"/>
                <a:pathLst>
                  <a:path extrusionOk="0" h="1458" w="1247">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rect b="b" l="l" r="r" t="t"/>
                <a:pathLst>
                  <a:path extrusionOk="0" h="904" w="1536">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rect b="b" l="l" r="r" t="t"/>
                <a:pathLst>
                  <a:path extrusionOk="0" h="1463" w="1237">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rect b="b" l="l" r="r" t="t"/>
                <a:pathLst>
                  <a:path extrusionOk="0" h="1566" w="949">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rect b="b" l="l" r="r" t="t"/>
                <a:pathLst>
                  <a:path extrusionOk="0" h="909" w="1536">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rect b="b" l="l" r="r" t="t"/>
                <a:pathLst>
                  <a:path extrusionOk="0" h="908" w="1536">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rect b="b" l="l" r="r" t="t"/>
                <a:pathLst>
                  <a:path extrusionOk="0" h="904" w="1537">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rect b="b" l="l" r="r" t="t"/>
                <a:pathLst>
                  <a:path extrusionOk="0" h="1463" w="1238">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rect b="b" l="l" r="r" t="t"/>
                <a:pathLst>
                  <a:path extrusionOk="0" h="1459" w="1246">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rect b="b" l="l" r="r" t="t"/>
                <a:pathLst>
                  <a:path extrusionOk="0" h="1567" w="95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rect b="b" l="l" r="r" t="t"/>
                <a:pathLst>
                  <a:path extrusionOk="0" h="540" w="541">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rect b="b" l="l" r="r" t="t"/>
                <a:pathLst>
                  <a:path extrusionOk="0" h="535" w="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rect b="b" l="l" r="r" t="t"/>
                <a:pathLst>
                  <a:path extrusionOk="0" h="535" w="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rect b="b" l="l" r="r" t="t"/>
                <a:pathLst>
                  <a:path extrusionOk="0" h="541" w="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rect b="b" l="l" r="r" t="t"/>
                <a:pathLst>
                  <a:path extrusionOk="0" h="541" w="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rect b="b" l="l" r="r" t="t"/>
                <a:pathLst>
                  <a:path extrusionOk="0" h="534" w="535">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rect b="b" l="l" r="r" t="t"/>
                <a:pathLst>
                  <a:path extrusionOk="0" h="535" w="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rect b="b" l="l" r="r" t="t"/>
                <a:pathLst>
                  <a:path extrusionOk="0" h="540" w="541">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rotWithShape="0" algn="ctr" sy="102000">
                  <a:srgbClr val="000000">
                    <a:alpha val="40000"/>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rect b="b" l="l" r="r" t="t"/>
                <a:pathLst>
                  <a:path extrusionOk="0" h="1889" w="179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rotWithShape="0" algn="ctr" sy="116000">
                  <a:srgbClr val="000000">
                    <a:alpha val="15294"/>
                  </a:srgbClr>
                </a:outerShdw>
              </a:effectLst>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rect b="b" l="l" r="r" t="t"/>
                <a:pathLst>
                  <a:path extrusionOk="0" h="188" w="947">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rect b="b" l="l" r="r" t="t"/>
                <a:pathLst>
                  <a:path extrusionOk="0" h="626" w="802">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rect b="b" l="l" r="r" t="t"/>
                <a:pathLst>
                  <a:path extrusionOk="0" h="635" w="801">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rect b="b" l="l" r="r" t="t"/>
                <a:pathLst>
                  <a:path extrusionOk="0" h="899" w="398">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rect b="b" l="l" r="r" t="t"/>
                <a:pathLst>
                  <a:path extrusionOk="0" h="917" w="385">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rect b="b" l="l" r="r" t="t"/>
                <a:pathLst>
                  <a:path extrusionOk="0" h="905" w="388">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rect b="b" l="l" r="r" t="t"/>
                <a:pathLst>
                  <a:path extrusionOk="0" h="908" w="396">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rect b="b" l="l" r="r" t="t"/>
                <a:pathLst>
                  <a:path extrusionOk="0" h="628" w="79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rect b="b" l="l" r="r" t="t"/>
                <a:pathLst>
                  <a:path extrusionOk="0" h="628" w="81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rect b="b" l="l" r="r" t="t"/>
                <a:pathLst>
                  <a:path extrusionOk="0" h="183" w="945">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Public Sans"/>
                  <a:ea typeface="Public Sans"/>
                  <a:cs typeface="Public Sans"/>
                  <a:sym typeface="Public Sans"/>
                </a:endParaRPr>
              </a:p>
            </p:txBody>
          </p:sp>
        </p:grpSp>
      </p:grpSp>
      <p:sp>
        <p:nvSpPr>
          <p:cNvPr id="1460" name="Google Shape;1460;p288"/>
          <p:cNvSpPr txBox="1"/>
          <p:nvPr>
            <p:ph idx="1" type="body"/>
          </p:nvPr>
        </p:nvSpPr>
        <p:spPr>
          <a:xfrm>
            <a:off x="562709"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1" name="Google Shape;1461;p288"/>
          <p:cNvSpPr txBox="1"/>
          <p:nvPr>
            <p:ph idx="2" type="body"/>
          </p:nvPr>
        </p:nvSpPr>
        <p:spPr>
          <a:xfrm>
            <a:off x="562709"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2" name="Google Shape;1462;p288"/>
          <p:cNvSpPr txBox="1"/>
          <p:nvPr>
            <p:ph idx="3" type="body"/>
          </p:nvPr>
        </p:nvSpPr>
        <p:spPr>
          <a:xfrm>
            <a:off x="562709"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3" name="Google Shape;1463;p288"/>
          <p:cNvSpPr txBox="1"/>
          <p:nvPr>
            <p:ph idx="4" type="body"/>
          </p:nvPr>
        </p:nvSpPr>
        <p:spPr>
          <a:xfrm>
            <a:off x="562709"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288"/>
          <p:cNvSpPr txBox="1"/>
          <p:nvPr>
            <p:ph idx="5" type="body"/>
          </p:nvPr>
        </p:nvSpPr>
        <p:spPr>
          <a:xfrm>
            <a:off x="562709"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5" name="Google Shape;1465;p288"/>
          <p:cNvSpPr txBox="1"/>
          <p:nvPr>
            <p:ph idx="6" type="body"/>
          </p:nvPr>
        </p:nvSpPr>
        <p:spPr>
          <a:xfrm>
            <a:off x="6420898" y="121959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6" name="Google Shape;1466;p288"/>
          <p:cNvSpPr txBox="1"/>
          <p:nvPr>
            <p:ph idx="7" type="body"/>
          </p:nvPr>
        </p:nvSpPr>
        <p:spPr>
          <a:xfrm>
            <a:off x="6420898" y="193808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7" name="Google Shape;1467;p288"/>
          <p:cNvSpPr txBox="1"/>
          <p:nvPr>
            <p:ph idx="8" type="body"/>
          </p:nvPr>
        </p:nvSpPr>
        <p:spPr>
          <a:xfrm>
            <a:off x="6420898" y="337506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8" name="Google Shape;1468;p288"/>
          <p:cNvSpPr txBox="1"/>
          <p:nvPr>
            <p:ph idx="9" type="body"/>
          </p:nvPr>
        </p:nvSpPr>
        <p:spPr>
          <a:xfrm>
            <a:off x="6420898" y="409355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288"/>
          <p:cNvSpPr txBox="1"/>
          <p:nvPr>
            <p:ph idx="13" type="body"/>
          </p:nvPr>
        </p:nvSpPr>
        <p:spPr>
          <a:xfrm>
            <a:off x="6420898" y="2656573"/>
            <a:ext cx="2158088" cy="3201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0" sz="13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1_Section title and description 22">
    <p:spTree>
      <p:nvGrpSpPr>
        <p:cNvPr id="1470" name="Shape 1470"/>
        <p:cNvGrpSpPr/>
        <p:nvPr/>
      </p:nvGrpSpPr>
      <p:grpSpPr>
        <a:xfrm>
          <a:off x="0" y="0"/>
          <a:ext cx="0" cy="0"/>
          <a:chOff x="0" y="0"/>
          <a:chExt cx="0" cy="0"/>
        </a:xfrm>
      </p:grpSpPr>
      <p:pic>
        <p:nvPicPr>
          <p:cNvPr descr="Shape&#10;&#10;Description automatically generated with low confidence" id="1471" name="Google Shape;1471;p28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472" name="Google Shape;1472;p289"/>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3" name="Google Shape;1473;p289"/>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0">
    <p:spTree>
      <p:nvGrpSpPr>
        <p:cNvPr id="1474" name="Shape 1474"/>
        <p:cNvGrpSpPr/>
        <p:nvPr/>
      </p:nvGrpSpPr>
      <p:grpSpPr>
        <a:xfrm>
          <a:off x="0" y="0"/>
          <a:ext cx="0" cy="0"/>
          <a:chOff x="0" y="0"/>
          <a:chExt cx="0" cy="0"/>
        </a:xfrm>
      </p:grpSpPr>
      <p:sp>
        <p:nvSpPr>
          <p:cNvPr descr="Background pattern&#10;&#10;Description automatically generated" id="1475" name="Google Shape;1475;p29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76" name="Google Shape;1476;p290"/>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cap="flat" cmpd="sng" w="19050">
              <a:solidFill>
                <a:schemeClr val="lt2"/>
              </a:solidFill>
              <a:prstDash val="solid"/>
              <a:round/>
              <a:headEnd len="sm" w="sm" type="none"/>
              <a:tailEnd len="sm" w="sm" type="none"/>
            </a:ln>
          </p:spPr>
        </p:cxnSp>
        <p:sp>
          <p:nvSpPr>
            <p:cNvPr id="1479" name="Google Shape;1479;p290"/>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lt2"/>
                  </a:solidFill>
                  <a:latin typeface="Public Sans"/>
                  <a:ea typeface="Public Sans"/>
                  <a:cs typeface="Public Sans"/>
                  <a:sym typeface="Public Sans"/>
                </a:rPr>
                <a:t>“</a:t>
              </a:r>
              <a:endParaRPr b="0" i="0" sz="4800" u="none" cap="none" strike="noStrike">
                <a:solidFill>
                  <a:schemeClr val="lt2"/>
                </a:solidFill>
                <a:latin typeface="Public Sans"/>
                <a:ea typeface="Public Sans"/>
                <a:cs typeface="Public Sans"/>
                <a:sym typeface="Public Sans"/>
              </a:endParaRPr>
            </a:p>
          </p:txBody>
        </p:sp>
      </p:grpSp>
      <p:sp>
        <p:nvSpPr>
          <p:cNvPr id="1480" name="Google Shape;1480;p290"/>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1">
    <p:spTree>
      <p:nvGrpSpPr>
        <p:cNvPr id="1481" name="Shape 1481"/>
        <p:cNvGrpSpPr/>
        <p:nvPr/>
      </p:nvGrpSpPr>
      <p:grpSpPr>
        <a:xfrm>
          <a:off x="0" y="0"/>
          <a:ext cx="0" cy="0"/>
          <a:chOff x="0" y="0"/>
          <a:chExt cx="0" cy="0"/>
        </a:xfrm>
      </p:grpSpPr>
      <p:sp>
        <p:nvSpPr>
          <p:cNvPr descr="Background pattern&#10;&#10;Description automatically generated" id="1482" name="Google Shape;1482;p291"/>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83" name="Google Shape;1483;p291"/>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cap="flat" cmpd="sng" w="19050">
              <a:solidFill>
                <a:srgbClr val="50AFE6"/>
              </a:solidFill>
              <a:prstDash val="solid"/>
              <a:round/>
              <a:headEnd len="sm" w="sm" type="none"/>
              <a:tailEnd len="sm" w="sm" type="none"/>
            </a:ln>
          </p:spPr>
        </p:cxnSp>
        <p:sp>
          <p:nvSpPr>
            <p:cNvPr id="1486" name="Google Shape;1486;p291"/>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50AFE6"/>
                  </a:solidFill>
                  <a:latin typeface="Public Sans"/>
                  <a:ea typeface="Public Sans"/>
                  <a:cs typeface="Public Sans"/>
                  <a:sym typeface="Public Sans"/>
                </a:rPr>
                <a:t>“</a:t>
              </a:r>
              <a:endParaRPr b="0" i="0" sz="4800" u="none" cap="none" strike="noStrike">
                <a:solidFill>
                  <a:srgbClr val="50AFE6"/>
                </a:solidFill>
                <a:latin typeface="Public Sans"/>
                <a:ea typeface="Public Sans"/>
                <a:cs typeface="Public Sans"/>
                <a:sym typeface="Public Sans"/>
              </a:endParaRPr>
            </a:p>
          </p:txBody>
        </p:sp>
      </p:grpSp>
      <p:sp>
        <p:nvSpPr>
          <p:cNvPr id="1487" name="Google Shape;1487;p291"/>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2">
    <p:spTree>
      <p:nvGrpSpPr>
        <p:cNvPr id="1488" name="Shape 1488"/>
        <p:cNvGrpSpPr/>
        <p:nvPr/>
      </p:nvGrpSpPr>
      <p:grpSpPr>
        <a:xfrm>
          <a:off x="0" y="0"/>
          <a:ext cx="0" cy="0"/>
          <a:chOff x="0" y="0"/>
          <a:chExt cx="0" cy="0"/>
        </a:xfrm>
      </p:grpSpPr>
      <p:sp>
        <p:nvSpPr>
          <p:cNvPr descr="Background pattern&#10;&#10;Description automatically generated" id="1489" name="Google Shape;1489;p292"/>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0" name="Google Shape;1490;p292"/>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cap="flat" cmpd="sng" w="19050">
              <a:solidFill>
                <a:schemeClr val="accent2"/>
              </a:solidFill>
              <a:prstDash val="solid"/>
              <a:round/>
              <a:headEnd len="sm" w="sm" type="none"/>
              <a:tailEnd len="sm" w="sm" type="none"/>
            </a:ln>
          </p:spPr>
        </p:cxnSp>
        <p:sp>
          <p:nvSpPr>
            <p:cNvPr id="1493" name="Google Shape;1493;p292"/>
            <p:cNvSpPr txBox="1"/>
            <p:nvPr/>
          </p:nvSpPr>
          <p:spPr>
            <a:xfrm>
              <a:off x="4385310" y="1779657"/>
              <a:ext cx="502920"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chemeClr val="accent2"/>
                  </a:solidFill>
                  <a:latin typeface="Public Sans"/>
                  <a:ea typeface="Public Sans"/>
                  <a:cs typeface="Public Sans"/>
                  <a:sym typeface="Public Sans"/>
                </a:rPr>
                <a:t>“</a:t>
              </a:r>
              <a:endParaRPr b="0" i="0" sz="4800" u="none" cap="none" strike="noStrike">
                <a:solidFill>
                  <a:schemeClr val="accent2"/>
                </a:solidFill>
                <a:latin typeface="Public Sans"/>
                <a:ea typeface="Public Sans"/>
                <a:cs typeface="Public Sans"/>
                <a:sym typeface="Public Sans"/>
              </a:endParaRPr>
            </a:p>
          </p:txBody>
        </p:sp>
      </p:grpSp>
      <p:sp>
        <p:nvSpPr>
          <p:cNvPr id="1494" name="Google Shape;1494;p292"/>
          <p:cNvSpPr txBox="1"/>
          <p:nvPr>
            <p:ph idx="1" type="body"/>
          </p:nvPr>
        </p:nvSpPr>
        <p:spPr>
          <a:xfrm>
            <a:off x="571500" y="2107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accent3"/>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2">
    <p:spTree>
      <p:nvGrpSpPr>
        <p:cNvPr id="54"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56" name="Google Shape;56;p221"/>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57" name="Google Shape;57;p221"/>
          <p:cNvSpPr/>
          <p:nvPr>
            <p:ph idx="2" type="pic"/>
          </p:nvPr>
        </p:nvSpPr>
        <p:spPr>
          <a:xfrm>
            <a:off x="4983850" y="776920"/>
            <a:ext cx="4160150" cy="4050508"/>
          </a:xfrm>
          <a:prstGeom prst="rect">
            <a:avLst/>
          </a:prstGeom>
          <a:noFill/>
          <a:ln>
            <a:noFill/>
          </a:ln>
        </p:spPr>
      </p:sp>
      <p:sp>
        <p:nvSpPr>
          <p:cNvPr id="58" name="Google Shape;58;p221"/>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59" name="Google Shape;59;p221"/>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221"/>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3">
    <p:spTree>
      <p:nvGrpSpPr>
        <p:cNvPr id="1495" name="Shape 1495"/>
        <p:cNvGrpSpPr/>
        <p:nvPr/>
      </p:nvGrpSpPr>
      <p:grpSpPr>
        <a:xfrm>
          <a:off x="0" y="0"/>
          <a:ext cx="0" cy="0"/>
          <a:chOff x="0" y="0"/>
          <a:chExt cx="0" cy="0"/>
        </a:xfrm>
      </p:grpSpPr>
      <p:sp>
        <p:nvSpPr>
          <p:cNvPr descr="Background pattern&#10;&#10;Description automatically generated" id="1496" name="Google Shape;1496;p293"/>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497" name="Google Shape;1497;p293"/>
          <p:cNvPicPr preferRelativeResize="0"/>
          <p:nvPr/>
        </p:nvPicPr>
        <p:blipFill rotWithShape="1">
          <a:blip r:embed="rId2">
            <a:alphaModFix/>
          </a:blip>
          <a:srcRect b="0" l="0" r="0" t="0"/>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cap="flat" cmpd="sng" w="12700">
              <a:solidFill>
                <a:srgbClr val="D8D8D8"/>
              </a:solidFill>
              <a:prstDash val="solid"/>
              <a:round/>
              <a:headEnd len="sm" w="sm" type="none"/>
              <a:tailEnd len="sm" w="sm" type="none"/>
            </a:ln>
          </p:spPr>
        </p:cxnSp>
        <p:sp>
          <p:nvSpPr>
            <p:cNvPr id="1500" name="Google Shape;1500;p293"/>
            <p:cNvSpPr txBox="1"/>
            <p:nvPr/>
          </p:nvSpPr>
          <p:spPr>
            <a:xfrm>
              <a:off x="4302597" y="1002130"/>
              <a:ext cx="716871"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9600" u="none" cap="none" strike="noStrike">
                  <a:solidFill>
                    <a:schemeClr val="accent4"/>
                  </a:solidFill>
                  <a:latin typeface="Public Sans"/>
                  <a:ea typeface="Public Sans"/>
                  <a:cs typeface="Public Sans"/>
                  <a:sym typeface="Public Sans"/>
                </a:rPr>
                <a:t>“</a:t>
              </a:r>
              <a:endParaRPr b="0" i="0" sz="9600" u="none" cap="none" strike="noStrik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fmla="val 50000" name="adj"/>
              </a:avLst>
            </a:prstGeom>
            <a:solidFill>
              <a:schemeClr val="l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fmla="val 50000" name="adj"/>
              </a:avLst>
            </a:prstGeom>
            <a:solidFill>
              <a:srgbClr val="50AFE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04" name="Google Shape;1504;p293"/>
          <p:cNvSpPr txBox="1"/>
          <p:nvPr>
            <p:ph idx="1" type="body"/>
          </p:nvPr>
        </p:nvSpPr>
        <p:spPr>
          <a:xfrm>
            <a:off x="571500" y="2030343"/>
            <a:ext cx="8001000" cy="1323398"/>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24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4">
    <p:spTree>
      <p:nvGrpSpPr>
        <p:cNvPr id="1505"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descr="Surface chart&#10;&#10;Description automatically generated with low confidence" id="1507" name="Google Shape;1507;p294"/>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08" name="Google Shape;1508;p294"/>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09" name="Google Shape;1509;p294"/>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7" cy="2133815"/>
            <a:chOff x="822793" y="1506938"/>
            <a:chExt cx="7494347" cy="2133815"/>
          </a:xfrm>
        </p:grpSpPr>
        <p:sp>
          <p:nvSpPr>
            <p:cNvPr id="1511" name="Google Shape;1511;p294"/>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15" name="Google Shape;1515;p294"/>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5">
    <p:spTree>
      <p:nvGrpSpPr>
        <p:cNvPr id="1516"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descr="Surface chart&#10;&#10;Description automatically generated with low confidence" id="1518" name="Google Shape;1518;p295"/>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19" name="Google Shape;1519;p295"/>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20" name="Google Shape;1520;p295"/>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7" cy="2133815"/>
            <a:chOff x="822793" y="1506938"/>
            <a:chExt cx="7494347" cy="2133815"/>
          </a:xfrm>
        </p:grpSpPr>
        <p:sp>
          <p:nvSpPr>
            <p:cNvPr id="1522" name="Google Shape;1522;p295"/>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A99E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26" name="Google Shape;1526;p295"/>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6">
    <p:spTree>
      <p:nvGrpSpPr>
        <p:cNvPr id="1527"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descr="Surface chart&#10;&#10;Description automatically generated with low confidence" id="1529" name="Google Shape;1529;p296"/>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30" name="Google Shape;1530;p296"/>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31" name="Google Shape;1531;p296"/>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7" cy="2133815"/>
            <a:chOff x="822793" y="1506938"/>
            <a:chExt cx="7494347" cy="2133815"/>
          </a:xfrm>
        </p:grpSpPr>
        <p:sp>
          <p:nvSpPr>
            <p:cNvPr id="1533" name="Google Shape;1533;p296"/>
            <p:cNvSpPr/>
            <p:nvPr/>
          </p:nvSpPr>
          <p:spPr>
            <a:xfrm rot="-60000">
              <a:off x="949529" y="1680211"/>
              <a:ext cx="7351622" cy="1896534"/>
            </a:xfrm>
            <a:custGeom>
              <a:rect b="b" l="l" r="r" t="t"/>
              <a:pathLst>
                <a:path extrusionOk="0" h="1363980" w="4244340">
                  <a:moveTo>
                    <a:pt x="0" y="0"/>
                  </a:moveTo>
                  <a:lnTo>
                    <a:pt x="4244340" y="0"/>
                  </a:lnTo>
                  <a:lnTo>
                    <a:pt x="4008120" y="1363980"/>
                  </a:lnTo>
                  <a:lnTo>
                    <a:pt x="213360" y="1363980"/>
                  </a:lnTo>
                  <a:lnTo>
                    <a:pt x="0" y="0"/>
                  </a:lnTo>
                  <a:close/>
                </a:path>
              </a:pathLst>
            </a:custGeom>
            <a:solidFill>
              <a:srgbClr val="BD87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rect b="b" l="l" r="r" t="t"/>
                <a:pathLst>
                  <a:path extrusionOk="0" h="1363980" w="4244340">
                    <a:moveTo>
                      <a:pt x="0" y="0"/>
                    </a:moveTo>
                    <a:lnTo>
                      <a:pt x="4244340" y="0"/>
                    </a:lnTo>
                    <a:lnTo>
                      <a:pt x="4008120" y="1363980"/>
                    </a:lnTo>
                    <a:lnTo>
                      <a:pt x="213360" y="136398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rect b="b" l="l" r="r" t="t"/>
                <a:pathLst>
                  <a:path extrusionOk="0" h="1363980" w="4244340">
                    <a:moveTo>
                      <a:pt x="0" y="0"/>
                    </a:moveTo>
                    <a:lnTo>
                      <a:pt x="4244340" y="0"/>
                    </a:lnTo>
                    <a:lnTo>
                      <a:pt x="4008120" y="1363980"/>
                    </a:lnTo>
                    <a:lnTo>
                      <a:pt x="213360" y="1363980"/>
                    </a:lnTo>
                    <a:lnTo>
                      <a:pt x="0" y="0"/>
                    </a:lnTo>
                    <a:close/>
                  </a:path>
                </a:pathLst>
              </a:custGeom>
              <a:noFill/>
              <a:ln cap="flat" cmpd="sng" w="19050">
                <a:solidFill>
                  <a:srgbClr val="D8D8D8"/>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sp>
        <p:nvSpPr>
          <p:cNvPr id="1537" name="Google Shape;1537;p296"/>
          <p:cNvSpPr txBox="1"/>
          <p:nvPr>
            <p:ph idx="1" type="body"/>
          </p:nvPr>
        </p:nvSpPr>
        <p:spPr>
          <a:xfrm>
            <a:off x="1644519" y="2152045"/>
            <a:ext cx="6017522" cy="8183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7">
    <p:spTree>
      <p:nvGrpSpPr>
        <p:cNvPr id="1538"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descr="Surface chart&#10;&#10;Description automatically generated with low confidence" id="1540" name="Google Shape;1540;p297"/>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41" name="Google Shape;1541;p297"/>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42" name="Google Shape;1542;p297"/>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fmla="val 16667" name="adj"/>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56" name="Google Shape;1556;p297"/>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8">
    <p:spTree>
      <p:nvGrpSpPr>
        <p:cNvPr id="1557"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descr="Surface chart&#10;&#10;Description automatically generated with low confidence" id="1559" name="Google Shape;1559;p298"/>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60" name="Google Shape;1560;p298"/>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61" name="Google Shape;1561;p298"/>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fmla="val 16667" name="adj"/>
            </a:avLst>
          </a:prstGeom>
          <a:noFill/>
          <a:ln cap="flat" cmpd="sng" w="25400">
            <a:solidFill>
              <a:srgbClr val="7F6EB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fmla="val 16667" name="adj"/>
            </a:avLst>
          </a:prstGeom>
          <a:noFill/>
          <a:ln cap="flat" cmpd="sng" w="25400">
            <a:solidFill>
              <a:srgbClr val="50AF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75" name="Google Shape;1575;p298"/>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49">
    <p:spTree>
      <p:nvGrpSpPr>
        <p:cNvPr id="1576"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descr="Surface chart&#10;&#10;Description automatically generated with low confidence" id="1578" name="Google Shape;1578;p299"/>
            <p:cNvPicPr preferRelativeResize="0"/>
            <p:nvPr/>
          </p:nvPicPr>
          <p:blipFill rotWithShape="1">
            <a:blip r:embed="rId2">
              <a:alphaModFix amt="50000"/>
            </a:blip>
            <a:srcRect b="0" l="0" r="0" t="0"/>
            <a:stretch/>
          </p:blipFill>
          <p:spPr>
            <a:xfrm>
              <a:off x="444" y="317809"/>
              <a:ext cx="9143111" cy="5143500"/>
            </a:xfrm>
            <a:prstGeom prst="rect">
              <a:avLst/>
            </a:prstGeom>
            <a:noFill/>
            <a:ln>
              <a:noFill/>
            </a:ln>
          </p:spPr>
        </p:pic>
        <p:pic>
          <p:nvPicPr>
            <p:cNvPr descr="Surface chart&#10;&#10;Description automatically generated with low confidence" id="1579" name="Google Shape;1579;p299"/>
            <p:cNvPicPr preferRelativeResize="0"/>
            <p:nvPr/>
          </p:nvPicPr>
          <p:blipFill rotWithShape="1">
            <a:blip r:embed="rId2">
              <a:alphaModFix amt="50000"/>
            </a:blip>
            <a:srcRect b="0" l="0" r="0" t="0"/>
            <a:stretch/>
          </p:blipFill>
          <p:spPr>
            <a:xfrm>
              <a:off x="889" y="317809"/>
              <a:ext cx="9143111" cy="5143500"/>
            </a:xfrm>
            <a:prstGeom prst="rect">
              <a:avLst/>
            </a:prstGeom>
            <a:noFill/>
            <a:ln>
              <a:noFill/>
            </a:ln>
          </p:spPr>
        </p:pic>
      </p:grpSp>
      <p:pic>
        <p:nvPicPr>
          <p:cNvPr descr="Shape&#10;&#10;Description automatically generated with low confidence" id="1580" name="Google Shape;1580;p299"/>
          <p:cNvPicPr preferRelativeResize="0"/>
          <p:nvPr/>
        </p:nvPicPr>
        <p:blipFill rotWithShape="1">
          <a:blip r:embed="rId3">
            <a:alphaModFix/>
          </a:blip>
          <a:srcRect b="0" l="0" r="0" t="0"/>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fmla="val 16667" name="adj"/>
            </a:avLst>
          </a:prstGeom>
          <a:noFill/>
          <a:ln cap="flat" cmpd="sng" w="25400">
            <a:solidFill>
              <a:srgbClr val="D060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fmla="val 16667" name="adj"/>
            </a:avLst>
          </a:prstGeom>
          <a:noFill/>
          <a:ln cap="flat" cmpd="sng" w="25400">
            <a:solidFill>
              <a:srgbClr val="8AC8E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fmla="val 16667" name="adj"/>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Public Sans"/>
                <a:ea typeface="Public Sans"/>
                <a:cs typeface="Public Sans"/>
                <a:sym typeface="Public Sans"/>
              </a:endParaRPr>
            </a:p>
          </p:txBody>
        </p:sp>
      </p:grpSp>
      <p:sp>
        <p:nvSpPr>
          <p:cNvPr id="1594" name="Google Shape;1594;p299"/>
          <p:cNvSpPr txBox="1"/>
          <p:nvPr>
            <p:ph idx="1" type="body"/>
          </p:nvPr>
        </p:nvSpPr>
        <p:spPr>
          <a:xfrm>
            <a:off x="2487929" y="2263351"/>
            <a:ext cx="4168142" cy="616791"/>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8Twce+E1evE=">
    <p:spTree>
      <p:nvGrpSpPr>
        <p:cNvPr id="1595" name="Shape 1595"/>
        <p:cNvGrpSpPr/>
        <p:nvPr/>
      </p:nvGrpSpPr>
      <p:grpSpPr>
        <a:xfrm>
          <a:off x="0" y="0"/>
          <a:ext cx="0" cy="0"/>
          <a:chOff x="0" y="0"/>
          <a:chExt cx="0" cy="0"/>
        </a:xfrm>
      </p:grpSpPr>
      <p:sp>
        <p:nvSpPr>
          <p:cNvPr descr="Background pattern&#10;&#10;Description automatically generated" id="1596" name="Google Shape;1596;p300"/>
          <p:cNvSpPr/>
          <p:nvPr/>
        </p:nvSpPr>
        <p:spPr>
          <a:xfrm>
            <a:off x="0" y="0"/>
            <a:ext cx="9144001"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hape&#10;&#10;Description automatically generated with low confidence" id="1597" name="Google Shape;1597;p300"/>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Public Sans"/>
                <a:ea typeface="Public Sans"/>
                <a:cs typeface="Public Sans"/>
                <a:sym typeface="Public Sans"/>
              </a:rPr>
              <a:t>?</a:t>
            </a:r>
            <a:endParaRPr b="0" i="0" sz="1400" u="none" cap="none" strike="noStrike">
              <a:solidFill>
                <a:srgbClr val="000000"/>
              </a:solidFill>
              <a:latin typeface="Arial"/>
              <a:ea typeface="Arial"/>
              <a:cs typeface="Arial"/>
              <a:sym typeface="Arial"/>
            </a:endParaRPr>
          </a:p>
        </p:txBody>
      </p:sp>
      <p:sp>
        <p:nvSpPr>
          <p:cNvPr id="1599" name="Google Shape;1599;p300"/>
          <p:cNvSpPr txBox="1"/>
          <p:nvPr>
            <p:ph idx="1" type="body"/>
          </p:nvPr>
        </p:nvSpPr>
        <p:spPr>
          <a:xfrm>
            <a:off x="3470049" y="1800874"/>
            <a:ext cx="3789638" cy="616505"/>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1" i="1" sz="1700" u="none" cap="none" strike="noStrike">
                <a:solidFill>
                  <a:schemeClr val="dk2"/>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0" name="Google Shape;1600;p300"/>
          <p:cNvSpPr txBox="1"/>
          <p:nvPr>
            <p:ph idx="2" type="body"/>
          </p:nvPr>
        </p:nvSpPr>
        <p:spPr>
          <a:xfrm>
            <a:off x="3470049" y="2287467"/>
            <a:ext cx="3789638" cy="1091291"/>
          </a:xfrm>
          <a:prstGeom prst="rect">
            <a:avLst/>
          </a:prstGeom>
          <a:solidFill>
            <a:schemeClr val="lt1"/>
          </a:solid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pVXAPNFfuNI=">
    <p:spTree>
      <p:nvGrpSpPr>
        <p:cNvPr id="160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pic>
        <p:nvPicPr>
          <p:cNvPr descr="Shape&#10;&#10;Description automatically generated with low confidence" id="1605" name="Google Shape;1605;p301"/>
          <p:cNvPicPr preferRelativeResize="0"/>
          <p:nvPr/>
        </p:nvPicPr>
        <p:blipFill rotWithShape="1">
          <a:blip r:embed="rId3">
            <a:alphaModFix/>
          </a:blip>
          <a:srcRect b="0" l="0" r="0" t="0"/>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08" name="Google Shape;1608;p301"/>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09" name="Google Shape;1609;p301"/>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R/wtgOjBzms=">
    <p:spTree>
      <p:nvGrpSpPr>
        <p:cNvPr id="1610"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b="0" l="6267" r="24763" t="0"/>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15" name="Google Shape;1615;p302"/>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700"/>
                <a:buFont typeface="Arial"/>
                <a:buNone/>
              </a:pPr>
              <a:r>
                <a:rPr b="1" i="0" lang="en-US" sz="2800" u="none" cap="none" strike="noStrike">
                  <a:solidFill>
                    <a:schemeClr val="lt1"/>
                  </a:solidFill>
                  <a:latin typeface="Public Sans"/>
                  <a:ea typeface="Public Sans"/>
                  <a:cs typeface="Public Sans"/>
                  <a:sym typeface="Public Sans"/>
                </a:rPr>
                <a:t>Think</a:t>
              </a:r>
              <a:endParaRPr b="0" i="0" sz="1400" u="none" cap="none" strike="noStrike">
                <a:solidFill>
                  <a:srgbClr val="000000"/>
                </a:solidFill>
                <a:latin typeface="Arial"/>
                <a:ea typeface="Arial"/>
                <a:cs typeface="Arial"/>
                <a:sym typeface="Arial"/>
              </a:endParaRPr>
            </a:p>
          </p:txBody>
        </p:sp>
        <p:cxnSp>
          <p:nvCxnSpPr>
            <p:cNvPr id="1618" name="Google Shape;1618;p302"/>
            <p:cNvCxnSpPr/>
            <p:nvPr/>
          </p:nvCxnSpPr>
          <p:spPr>
            <a:xfrm>
              <a:off x="6426067" y="892309"/>
              <a:ext cx="948706" cy="0"/>
            </a:xfrm>
            <a:prstGeom prst="straightConnector1">
              <a:avLst/>
            </a:prstGeom>
            <a:noFill/>
            <a:ln cap="flat" cmpd="sng" w="38100">
              <a:solidFill>
                <a:schemeClr val="lt1"/>
              </a:solidFill>
              <a:prstDash val="solid"/>
              <a:round/>
              <a:headEnd len="sm" w="sm" type="none"/>
              <a:tailEnd len="sm" w="sm" type="none"/>
            </a:ln>
          </p:spPr>
        </p:cxnSp>
      </p:grpSp>
      <p:sp>
        <p:nvSpPr>
          <p:cNvPr id="1619" name="Google Shape;1619;p302"/>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ontents 3">
    <p:spTree>
      <p:nvGrpSpPr>
        <p:cNvPr id="61" name="Shape 61"/>
        <p:cNvGrpSpPr/>
        <p:nvPr/>
      </p:nvGrpSpPr>
      <p:grpSpPr>
        <a:xfrm>
          <a:off x="0" y="0"/>
          <a:ext cx="0" cy="0"/>
          <a:chOff x="0" y="0"/>
          <a:chExt cx="0" cy="0"/>
        </a:xfrm>
      </p:grpSpPr>
      <p:pic>
        <p:nvPicPr>
          <p:cNvPr descr="Shape&#10;&#10;Description automatically generated with low confidence" id="62" name="Google Shape;62;p222"/>
          <p:cNvPicPr preferRelativeResize="0"/>
          <p:nvPr/>
        </p:nvPicPr>
        <p:blipFill rotWithShape="1">
          <a:blip r:embed="rId2">
            <a:alphaModFix/>
          </a:blip>
          <a:srcRect b="0" l="0" r="0" t="0"/>
          <a:stretch/>
        </p:blipFill>
        <p:spPr>
          <a:xfrm>
            <a:off x="0" y="6"/>
            <a:ext cx="9143990" cy="5143494"/>
          </a:xfrm>
          <a:prstGeom prst="rect">
            <a:avLst/>
          </a:prstGeom>
          <a:noFill/>
          <a:ln>
            <a:noFill/>
          </a:ln>
        </p:spPr>
      </p:pic>
      <p:sp>
        <p:nvSpPr>
          <p:cNvPr id="63" name="Google Shape;63;p222"/>
          <p:cNvSpPr/>
          <p:nvPr>
            <p:ph idx="2" type="pic"/>
          </p:nvPr>
        </p:nvSpPr>
        <p:spPr>
          <a:xfrm>
            <a:off x="4983850" y="776920"/>
            <a:ext cx="4160150" cy="4050508"/>
          </a:xfrm>
          <a:prstGeom prst="rect">
            <a:avLst/>
          </a:prstGeom>
          <a:noFill/>
          <a:ln>
            <a:noFill/>
          </a:ln>
        </p:spPr>
      </p:sp>
      <p:sp>
        <p:nvSpPr>
          <p:cNvPr id="64" name="Google Shape;64;p222"/>
          <p:cNvSpPr txBox="1"/>
          <p:nvPr>
            <p:ph idx="1" type="body"/>
          </p:nvPr>
        </p:nvSpPr>
        <p:spPr>
          <a:xfrm>
            <a:off x="135731" y="782881"/>
            <a:ext cx="4436267" cy="2912819"/>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1pPr>
            <a:lvl2pPr indent="-317500" lvl="1" marL="9144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2pPr>
            <a:lvl3pPr indent="-317500" lvl="2" marL="13716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3pPr>
            <a:lvl4pPr indent="-317500" lvl="3" marL="18288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4pPr>
            <a:lvl5pPr indent="-317500" lvl="4" marL="2286000" marR="0" rtl="0" algn="l">
              <a:lnSpc>
                <a:spcPct val="100000"/>
              </a:lnSpc>
              <a:spcBef>
                <a:spcPts val="375"/>
              </a:spcBef>
              <a:spcAft>
                <a:spcPts val="0"/>
              </a:spcAft>
              <a:buClr>
                <a:schemeClr val="dk1"/>
              </a:buClr>
              <a:buSzPts val="1400"/>
              <a:buFont typeface="Noto Sans Symbols"/>
              <a:buChar char="▪"/>
              <a:defRPr b="0" i="0" sz="14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5" name="Google Shape;65;p222"/>
          <p:cNvSpPr txBox="1"/>
          <p:nvPr>
            <p:ph type="title"/>
          </p:nvPr>
        </p:nvSpPr>
        <p:spPr>
          <a:xfrm>
            <a:off x="135731" y="202405"/>
            <a:ext cx="7886700" cy="344091"/>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rgbClr val="22366A"/>
              </a:buClr>
              <a:buSzPts val="1700"/>
              <a:buFont typeface="Public Sans"/>
              <a:buNone/>
              <a:defRPr b="1" i="0" sz="1700" u="none" cap="none" strike="noStrike">
                <a:solidFill>
                  <a:srgbClr val="22366A"/>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222"/>
          <p:cNvSpPr/>
          <p:nvPr/>
        </p:nvSpPr>
        <p:spPr>
          <a:xfrm>
            <a:off x="0" y="202405"/>
            <a:ext cx="135731" cy="344091"/>
          </a:xfrm>
          <a:prstGeom prst="rect">
            <a:avLst/>
          </a:prstGeom>
          <a:solidFill>
            <a:srgbClr val="2236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TgOt6w3oIgE=">
    <p:spTree>
      <p:nvGrpSpPr>
        <p:cNvPr id="1620"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23" name="Google Shape;1623;p303"/>
          <p:cNvPicPr preferRelativeResize="0"/>
          <p:nvPr/>
        </p:nvPicPr>
        <p:blipFill rotWithShape="1">
          <a:blip r:embed="rId2">
            <a:alphaModFix/>
          </a:blip>
          <a:srcRect b="0" l="0" r="0" t="0"/>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25" name="Google Shape;1625;p303"/>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0" i="0" sz="1400" u="none" cap="none" strike="noStrike">
                <a:solidFill>
                  <a:schemeClr val="dk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6" name="Google Shape;1626;p303"/>
          <p:cNvSpPr/>
          <p:nvPr>
            <p:ph idx="2" type="pic"/>
          </p:nvPr>
        </p:nvSpPr>
        <p:spPr>
          <a:xfrm>
            <a:off x="-1" y="1166963"/>
            <a:ext cx="4113765" cy="3976533"/>
          </a:xfrm>
          <a:prstGeom prst="rect">
            <a:avLst/>
          </a:prstGeom>
          <a:noFill/>
          <a:ln>
            <a:noFill/>
          </a:ln>
        </p:spPr>
      </p:sp>
      <p:sp>
        <p:nvSpPr>
          <p:cNvPr id="1627" name="Google Shape;1627;p303"/>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lhXMir3rlt4=">
    <p:spTree>
      <p:nvGrpSpPr>
        <p:cNvPr id="1628"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2" name="Google Shape;1632;p30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4"/>
          <p:cNvSpPr txBox="1"/>
          <p:nvPr>
            <p:ph idx="1" type="body"/>
          </p:nvPr>
        </p:nvSpPr>
        <p:spPr>
          <a:xfrm>
            <a:off x="4480014" y="895714"/>
            <a:ext cx="4318646" cy="3392711"/>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4" name="Google Shape;1634;p304"/>
          <p:cNvSpPr/>
          <p:nvPr>
            <p:ph idx="2" type="pic"/>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36" name="Google Shape;1636;p304"/>
          <p:cNvSpPr txBox="1"/>
          <p:nvPr>
            <p:ph idx="3" type="body"/>
          </p:nvPr>
        </p:nvSpPr>
        <p:spPr>
          <a:xfrm>
            <a:off x="350196"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a5OsUvn58W4=">
    <p:spTree>
      <p:nvGrpSpPr>
        <p:cNvPr id="1637"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39" name="Google Shape;1639;p30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5"/>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1" name="Google Shape;1641;p305"/>
          <p:cNvSpPr/>
          <p:nvPr>
            <p:ph idx="2" type="pic"/>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43" name="Google Shape;1643;p305"/>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2+fs6d8cNBk=">
    <p:spTree>
      <p:nvGrpSpPr>
        <p:cNvPr id="1644"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descr="Shape&#10;&#10;Description automatically generated with low confidence" id="1646" name="Google Shape;1646;p30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6"/>
          <p:cNvSpPr txBox="1"/>
          <p:nvPr>
            <p:ph idx="1" type="body"/>
          </p:nvPr>
        </p:nvSpPr>
        <p:spPr>
          <a:xfrm>
            <a:off x="4480014" y="1195113"/>
            <a:ext cx="4411738" cy="3555558"/>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8" name="Google Shape;1648;p306"/>
          <p:cNvSpPr/>
          <p:nvPr>
            <p:ph idx="2" type="pic"/>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cap="flat" cmpd="sng" w="38100">
            <a:solidFill>
              <a:schemeClr val="lt1"/>
            </a:solidFill>
            <a:prstDash val="solid"/>
            <a:round/>
            <a:headEnd len="sm" w="sm" type="none"/>
            <a:tailEnd len="sm" w="sm" type="none"/>
          </a:ln>
        </p:spPr>
      </p:cxnSp>
      <p:sp>
        <p:nvSpPr>
          <p:cNvPr id="1650" name="Google Shape;1650;p306"/>
          <p:cNvSpPr txBox="1"/>
          <p:nvPr>
            <p:ph idx="3" type="body"/>
          </p:nvPr>
        </p:nvSpPr>
        <p:spPr>
          <a:xfrm>
            <a:off x="2865314" y="407903"/>
            <a:ext cx="3413372" cy="38901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000"/>
              <a:buFont typeface="Arial"/>
              <a:buNone/>
              <a:defRPr b="1" i="0" sz="20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cooSngT/EFI=">
    <p:spTree>
      <p:nvGrpSpPr>
        <p:cNvPr id="1651" name="Shape 1651"/>
        <p:cNvGrpSpPr/>
        <p:nvPr/>
      </p:nvGrpSpPr>
      <p:grpSpPr>
        <a:xfrm>
          <a:off x="0" y="0"/>
          <a:ext cx="0" cy="0"/>
          <a:chOff x="0" y="0"/>
          <a:chExt cx="0" cy="0"/>
        </a:xfrm>
      </p:grpSpPr>
      <p:pic>
        <p:nvPicPr>
          <p:cNvPr descr="Shape&#10;&#10;Description automatically generated with low confidence" id="1652" name="Google Shape;1652;p307"/>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54" name="Google Shape;1654;p307"/>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5" name="Google Shape;1655;p307"/>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6" name="Google Shape;1656;p307"/>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U9aRgxABrM=">
    <p:spTree>
      <p:nvGrpSpPr>
        <p:cNvPr id="1657" name="Shape 1657"/>
        <p:cNvGrpSpPr/>
        <p:nvPr/>
      </p:nvGrpSpPr>
      <p:grpSpPr>
        <a:xfrm>
          <a:off x="0" y="0"/>
          <a:ext cx="0" cy="0"/>
          <a:chOff x="0" y="0"/>
          <a:chExt cx="0" cy="0"/>
        </a:xfrm>
      </p:grpSpPr>
      <p:pic>
        <p:nvPicPr>
          <p:cNvPr descr="Shape&#10;&#10;Description automatically generated with low confidence" id="1658" name="Google Shape;1658;p308"/>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cap="flat" cmpd="sng" w="25400">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Public Sans"/>
              <a:ea typeface="Public Sans"/>
              <a:cs typeface="Public Sans"/>
              <a:sym typeface="Public Sans"/>
            </a:endParaRPr>
          </a:p>
        </p:txBody>
      </p:sp>
      <p:sp>
        <p:nvSpPr>
          <p:cNvPr id="1660" name="Google Shape;1660;p308"/>
          <p:cNvSpPr txBox="1"/>
          <p:nvPr>
            <p:ph idx="1" type="body"/>
          </p:nvPr>
        </p:nvSpPr>
        <p:spPr>
          <a:xfrm>
            <a:off x="499535" y="1895003"/>
            <a:ext cx="3413372" cy="34401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600"/>
              <a:buFont typeface="Arial"/>
              <a:buNone/>
              <a:defRPr b="1" i="0" sz="16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1" name="Google Shape;1661;p308"/>
          <p:cNvSpPr txBox="1"/>
          <p:nvPr>
            <p:ph idx="2" type="body"/>
          </p:nvPr>
        </p:nvSpPr>
        <p:spPr>
          <a:xfrm>
            <a:off x="499535" y="2323628"/>
            <a:ext cx="3413372" cy="925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400"/>
              <a:buFont typeface="Arial"/>
              <a:buNone/>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62" name="Google Shape;1662;p308"/>
          <p:cNvPicPr preferRelativeResize="0"/>
          <p:nvPr/>
        </p:nvPicPr>
        <p:blipFill rotWithShape="1">
          <a:blip r:embed="rId3">
            <a:alphaModFix/>
          </a:blip>
          <a:srcRect b="2261" l="11600" r="7406" t="10538"/>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BSQSP7cgh8=">
    <p:spTree>
      <p:nvGrpSpPr>
        <p:cNvPr id="1663"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Shape&#10;&#10;Description automatically generated with low confidence" id="1665" name="Google Shape;1665;p309"/>
          <p:cNvPicPr preferRelativeResize="0"/>
          <p:nvPr/>
        </p:nvPicPr>
        <p:blipFill rotWithShape="1">
          <a:blip r:embed="rId2">
            <a:alphaModFix/>
          </a:blip>
          <a:srcRect b="0" l="0" r="0" t="0"/>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fmla="val 10916" name="adj"/>
            </a:avLst>
          </a:prstGeom>
          <a:solidFill>
            <a:schemeClr val="lt1"/>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8" name="Google Shape;1668;p309"/>
          <p:cNvSpPr txBox="1"/>
          <p:nvPr>
            <p:ph type="title"/>
          </p:nvPr>
        </p:nvSpPr>
        <p:spPr>
          <a:xfrm>
            <a:off x="375977" y="2159935"/>
            <a:ext cx="2143703" cy="82729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2366A"/>
              </a:buClr>
              <a:buSzPts val="1700"/>
              <a:buFont typeface="Public Sans"/>
              <a:buNone/>
              <a:defRPr b="1" i="0" sz="1800" u="none" cap="none" strike="noStrike">
                <a:solidFill>
                  <a:schemeClr val="lt2"/>
                </a:solidFill>
                <a:latin typeface="Public Sans"/>
                <a:ea typeface="Public Sans"/>
                <a:cs typeface="Public Sans"/>
                <a:sym typeface="Public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9" name="Google Shape;1669;p309"/>
          <p:cNvSpPr/>
          <p:nvPr>
            <p:ph idx="2" type="pic"/>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oard">
    <p:spTree>
      <p:nvGrpSpPr>
        <p:cNvPr id="1670" name="Shape 1670"/>
        <p:cNvGrpSpPr/>
        <p:nvPr/>
      </p:nvGrpSpPr>
      <p:grpSpPr>
        <a:xfrm>
          <a:off x="0" y="0"/>
          <a:ext cx="0" cy="0"/>
          <a:chOff x="0" y="0"/>
          <a:chExt cx="0" cy="0"/>
        </a:xfrm>
      </p:grpSpPr>
      <p:pic>
        <p:nvPicPr>
          <p:cNvPr descr="Shape&#10;&#10;Description automatically generated with low confidence" id="1671" name="Google Shape;1671;p310"/>
          <p:cNvPicPr preferRelativeResize="0"/>
          <p:nvPr/>
        </p:nvPicPr>
        <p:blipFill rotWithShape="1">
          <a:blip r:embed="rId2">
            <a:alphaModFix/>
          </a:blip>
          <a:srcRect b="0" l="0" r="0" t="0"/>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b="52399" l="16487" r="16531" t="8800"/>
          <a:stretch/>
        </p:blipFill>
        <p:spPr>
          <a:xfrm>
            <a:off x="1035361" y="596414"/>
            <a:ext cx="7073279" cy="4097293"/>
          </a:xfrm>
          <a:prstGeom prst="rect">
            <a:avLst/>
          </a:prstGeom>
          <a:noFill/>
          <a:ln>
            <a:noFill/>
          </a:ln>
        </p:spPr>
      </p:pic>
      <p:sp>
        <p:nvSpPr>
          <p:cNvPr id="1673" name="Google Shape;1673;p310"/>
          <p:cNvSpPr txBox="1"/>
          <p:nvPr>
            <p:ph idx="1" type="body"/>
          </p:nvPr>
        </p:nvSpPr>
        <p:spPr>
          <a:xfrm>
            <a:off x="2125659" y="1098087"/>
            <a:ext cx="4892682" cy="2947319"/>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00000"/>
              </a:lnSpc>
              <a:spcBef>
                <a:spcPts val="0"/>
              </a:spcBef>
              <a:spcAft>
                <a:spcPts val="0"/>
              </a:spcAft>
              <a:buClr>
                <a:schemeClr val="lt1"/>
              </a:buClr>
              <a:buSzPts val="1400"/>
              <a:buFont typeface="Noto Sans Symbols"/>
              <a:buChar char="▪"/>
              <a:defRPr b="0" i="0" sz="1400" u="none" cap="none" strike="noStrike">
                <a:solidFill>
                  <a:schemeClr val="lt1"/>
                </a:solidFill>
                <a:latin typeface="Public Sans"/>
                <a:ea typeface="Public Sans"/>
                <a:cs typeface="Public Sans"/>
                <a:sym typeface="Public Sans"/>
              </a:defRPr>
            </a:lvl1pPr>
            <a:lvl2pPr indent="-228600" lvl="1" marL="9144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2pPr>
            <a:lvl3pPr indent="-228600" lvl="2" marL="13716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3pPr>
            <a:lvl4pPr indent="-228600" lvl="3" marL="18288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4pPr>
            <a:lvl5pPr indent="-228600" lvl="4" marL="2286000" marR="0" rtl="0" algn="l">
              <a:lnSpc>
                <a:spcPct val="100000"/>
              </a:lnSpc>
              <a:spcBef>
                <a:spcPts val="0"/>
              </a:spcBef>
              <a:spcAft>
                <a:spcPts val="0"/>
              </a:spcAft>
              <a:buClr>
                <a:srgbClr val="000000"/>
              </a:buClr>
              <a:buSzPts val="1400"/>
              <a:buFont typeface="Arial"/>
              <a:buNone/>
              <a:defRPr b="1" i="0" sz="2400" u="none" cap="none" strike="noStrike">
                <a:solidFill>
                  <a:schemeClr val="dk2"/>
                </a:solidFill>
                <a:latin typeface="Public Sans"/>
                <a:ea typeface="Public Sans"/>
                <a:cs typeface="Public Sans"/>
                <a:sym typeface="Public Sans"/>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Hml6Kn0/bT4=">
    <p:spTree>
      <p:nvGrpSpPr>
        <p:cNvPr id="1674"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Calibri"/>
              <a:ea typeface="Calibri"/>
              <a:cs typeface="Calibri"/>
              <a:sym typeface="Calibri"/>
            </a:endParaRPr>
          </a:p>
        </p:txBody>
      </p:sp>
      <p:pic>
        <p:nvPicPr>
          <p:cNvPr descr="Shape&#10;&#10;Description automatically generated with low confidence" id="1676" name="Google Shape;1676;p31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Graphical user interface&#10;&#10;Description automatically generated with low confidence" id="1677" name="Google Shape;1677;p311"/>
          <p:cNvPicPr preferRelativeResize="0"/>
          <p:nvPr/>
        </p:nvPicPr>
        <p:blipFill rotWithShape="1">
          <a:blip r:embed="rId3">
            <a:alphaModFix/>
          </a:blip>
          <a:srcRect b="0" l="0" r="0" t="0"/>
          <a:stretch/>
        </p:blipFill>
        <p:spPr>
          <a:xfrm>
            <a:off x="652061" y="192491"/>
            <a:ext cx="7839878" cy="4758519"/>
          </a:xfrm>
          <a:prstGeom prst="rect">
            <a:avLst/>
          </a:prstGeom>
          <a:noFill/>
          <a:ln>
            <a:noFill/>
          </a:ln>
        </p:spPr>
      </p:pic>
      <p:sp>
        <p:nvSpPr>
          <p:cNvPr id="1678" name="Google Shape;1678;p311"/>
          <p:cNvSpPr txBox="1"/>
          <p:nvPr>
            <p:ph idx="1" type="body"/>
          </p:nvPr>
        </p:nvSpPr>
        <p:spPr>
          <a:xfrm>
            <a:off x="3087599" y="1365640"/>
            <a:ext cx="2968803" cy="450056"/>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100000"/>
              </a:lnSpc>
              <a:spcBef>
                <a:spcPts val="0"/>
              </a:spcBef>
              <a:spcAft>
                <a:spcPts val="0"/>
              </a:spcAft>
              <a:buClr>
                <a:srgbClr val="BD8738"/>
              </a:buClr>
              <a:buSzPts val="2100"/>
              <a:buFont typeface="Arial"/>
              <a:buNone/>
              <a:defRPr b="1" i="1" sz="1600" u="none" cap="none" strike="noStrike">
                <a:solidFill>
                  <a:srgbClr val="BD8738"/>
                </a:solidFill>
                <a:latin typeface="Public Sans"/>
                <a:ea typeface="Public Sans"/>
                <a:cs typeface="Public Sans"/>
                <a:sym typeface="Public Sans"/>
              </a:defRPr>
            </a:lvl1pPr>
            <a:lvl2pPr indent="-342900" lvl="1" marL="914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cxnSp>
        <p:nvCxnSpPr>
          <p:cNvPr id="1679" name="Google Shape;1679;p311"/>
          <p:cNvCxnSpPr/>
          <p:nvPr/>
        </p:nvCxnSpPr>
        <p:spPr>
          <a:xfrm>
            <a:off x="4069889" y="1814037"/>
            <a:ext cx="987552" cy="0"/>
          </a:xfrm>
          <a:prstGeom prst="straightConnector1">
            <a:avLst/>
          </a:prstGeom>
          <a:noFill/>
          <a:ln cap="flat" cmpd="sng" w="19050">
            <a:solidFill>
              <a:srgbClr val="BD8738"/>
            </a:solidFill>
            <a:prstDash val="solid"/>
            <a:miter lim="800000"/>
            <a:headEnd len="sm" w="sm" type="none"/>
            <a:tailEnd len="sm" w="sm" type="none"/>
          </a:ln>
        </p:spPr>
      </p:cxnSp>
      <p:cxnSp>
        <p:nvCxnSpPr>
          <p:cNvPr id="1680" name="Google Shape;1680;p311"/>
          <p:cNvCxnSpPr/>
          <p:nvPr/>
        </p:nvCxnSpPr>
        <p:spPr>
          <a:xfrm>
            <a:off x="3996377"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1" name="Google Shape;1681;p311"/>
          <p:cNvCxnSpPr/>
          <p:nvPr/>
        </p:nvCxnSpPr>
        <p:spPr>
          <a:xfrm>
            <a:off x="4033133"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2" name="Google Shape;1682;p311"/>
          <p:cNvCxnSpPr/>
          <p:nvPr/>
        </p:nvCxnSpPr>
        <p:spPr>
          <a:xfrm>
            <a:off x="5075539" y="1814037"/>
            <a:ext cx="18658" cy="0"/>
          </a:xfrm>
          <a:prstGeom prst="straightConnector1">
            <a:avLst/>
          </a:prstGeom>
          <a:noFill/>
          <a:ln cap="flat" cmpd="sng" w="19050">
            <a:solidFill>
              <a:srgbClr val="BD8738"/>
            </a:solidFill>
            <a:prstDash val="solid"/>
            <a:round/>
            <a:headEnd len="sm" w="sm" type="none"/>
            <a:tailEnd len="sm" w="sm" type="none"/>
          </a:ln>
        </p:spPr>
      </p:cxnSp>
      <p:cxnSp>
        <p:nvCxnSpPr>
          <p:cNvPr id="1683" name="Google Shape;1683;p311"/>
          <p:cNvCxnSpPr/>
          <p:nvPr/>
        </p:nvCxnSpPr>
        <p:spPr>
          <a:xfrm>
            <a:off x="5107533" y="1814037"/>
            <a:ext cx="18658" cy="0"/>
          </a:xfrm>
          <a:prstGeom prst="straightConnector1">
            <a:avLst/>
          </a:prstGeom>
          <a:noFill/>
          <a:ln cap="flat" cmpd="sng" w="19050">
            <a:solidFill>
              <a:srgbClr val="BD8738"/>
            </a:solidFill>
            <a:prstDash val="solid"/>
            <a:round/>
            <a:headEnd len="sm" w="sm" type="none"/>
            <a:tailEnd len="sm" w="sm" type="none"/>
          </a:ln>
        </p:spPr>
      </p:cxnSp>
      <p:sp>
        <p:nvSpPr>
          <p:cNvPr id="1684" name="Google Shape;1684;p311"/>
          <p:cNvSpPr txBox="1"/>
          <p:nvPr>
            <p:ph idx="2" type="body"/>
          </p:nvPr>
        </p:nvSpPr>
        <p:spPr>
          <a:xfrm>
            <a:off x="2552700" y="2110157"/>
            <a:ext cx="4038600" cy="1991915"/>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0"/>
              </a:spcBef>
              <a:spcAft>
                <a:spcPts val="0"/>
              </a:spcAft>
              <a:buClr>
                <a:schemeClr val="dk1"/>
              </a:buClr>
              <a:buSzPts val="1500"/>
              <a:buFont typeface="Arial"/>
              <a:buNone/>
              <a:defRPr b="0" i="1" sz="1500" u="none" cap="none" strike="noStrike">
                <a:solidFill>
                  <a:srgbClr val="000000"/>
                </a:solidFill>
                <a:latin typeface="Public Sans"/>
                <a:ea typeface="Public Sans"/>
                <a:cs typeface="Public Sans"/>
                <a:sym typeface="Public Sans"/>
              </a:defRPr>
            </a:lvl1pPr>
            <a:lvl2pPr indent="-228600" lvl="1" marL="9144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2pPr>
            <a:lvl3pPr indent="-228600" lvl="2" marL="13716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3pPr>
            <a:lvl4pPr indent="-228600" lvl="3" marL="18288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4pPr>
            <a:lvl5pPr indent="-228600" lvl="4" marL="2286000" marR="0" rtl="0" algn="ctr">
              <a:lnSpc>
                <a:spcPct val="90000"/>
              </a:lnSpc>
              <a:spcBef>
                <a:spcPts val="375"/>
              </a:spcBef>
              <a:spcAft>
                <a:spcPts val="0"/>
              </a:spcAft>
              <a:buClr>
                <a:schemeClr val="dk1"/>
              </a:buClr>
              <a:buSzPts val="1500"/>
              <a:buFont typeface="Arial"/>
              <a:buNone/>
              <a:defRPr b="0" i="0" sz="1500" u="none" cap="none" strike="noStrike">
                <a:solidFill>
                  <a:srgbClr val="000000"/>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1_Caption Mvq0S6z2RtQ=">
    <p:spTree>
      <p:nvGrpSpPr>
        <p:cNvPr id="1685"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Shape&#10;&#10;Description automatically generated with low confidence" id="1687" name="Google Shape;1687;p31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text, vector graphics, toy, doll&#10;&#10;Description automatically generated" id="1688" name="Google Shape;1688;p312"/>
          <p:cNvPicPr preferRelativeResize="0"/>
          <p:nvPr/>
        </p:nvPicPr>
        <p:blipFill rotWithShape="1">
          <a:blip r:embed="rId3">
            <a:alphaModFix/>
          </a:blip>
          <a:srcRect b="0" l="0" r="0" t="0"/>
          <a:stretch/>
        </p:blipFill>
        <p:spPr>
          <a:xfrm>
            <a:off x="1145672" y="987084"/>
            <a:ext cx="2215127" cy="3457594"/>
          </a:xfrm>
          <a:prstGeom prst="rect">
            <a:avLst/>
          </a:prstGeom>
          <a:noFill/>
          <a:ln>
            <a:noFill/>
          </a:ln>
        </p:spPr>
      </p:pic>
      <p:sp>
        <p:nvSpPr>
          <p:cNvPr id="1689" name="Google Shape;1689;p312"/>
          <p:cNvSpPr txBox="1"/>
          <p:nvPr>
            <p:ph idx="1" type="body"/>
          </p:nvPr>
        </p:nvSpPr>
        <p:spPr>
          <a:xfrm>
            <a:off x="4164295" y="1656080"/>
            <a:ext cx="3865563" cy="183134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22366A"/>
              </a:buClr>
              <a:buSzPts val="2800"/>
              <a:buFont typeface="Arial"/>
              <a:buNone/>
              <a:defRPr b="1" i="1" sz="2400" u="none" cap="none" strike="noStrike">
                <a:solidFill>
                  <a:srgbClr val="22366A"/>
                </a:solidFill>
                <a:latin typeface="Public Sans"/>
                <a:ea typeface="Public Sans"/>
                <a:cs typeface="Public Sans"/>
                <a:sym typeface="Public Sans"/>
              </a:defRPr>
            </a:lvl1pPr>
            <a:lvl2pPr indent="-406400" lvl="1" marL="9144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2pPr>
            <a:lvl3pPr indent="-406400" lvl="2" marL="13716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3pPr>
            <a:lvl4pPr indent="-406400" lvl="3" marL="18288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4pPr>
            <a:lvl5pPr indent="-406400" lvl="4" marL="2286000" marR="0" rtl="0" algn="l">
              <a:lnSpc>
                <a:spcPct val="90000"/>
              </a:lnSpc>
              <a:spcBef>
                <a:spcPts val="375"/>
              </a:spcBef>
              <a:spcAft>
                <a:spcPts val="0"/>
              </a:spcAft>
              <a:buClr>
                <a:srgbClr val="22366A"/>
              </a:buClr>
              <a:buSzPts val="2800"/>
              <a:buFont typeface="Arial"/>
              <a:buChar char="•"/>
              <a:defRPr b="1" i="0" sz="2800" u="none" cap="none" strike="noStrike">
                <a:solidFill>
                  <a:srgbClr val="22366A"/>
                </a:solidFill>
                <a:latin typeface="Public Sans"/>
                <a:ea typeface="Public Sans"/>
                <a:cs typeface="Public Sans"/>
                <a:sym typeface="Public Sans"/>
              </a:defRPr>
            </a:lvl5pPr>
            <a:lvl6pPr indent="-342900" lvl="5" marL="27432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375"/>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09"/>
          <p:cNvSpPr txBox="1"/>
          <p:nvPr>
            <p:ph idx="1" type="body"/>
          </p:nvPr>
        </p:nvSpPr>
        <p:spPr>
          <a:xfrm>
            <a:off x="282225" y="2403350"/>
            <a:ext cx="3806100" cy="44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SOCIAL MEDIA WEBAPP</a:t>
            </a:r>
            <a:endParaRPr/>
          </a:p>
          <a:p>
            <a:pPr indent="0" lvl="0" marL="0" rtl="0" algn="l">
              <a:lnSpc>
                <a:spcPct val="100000"/>
              </a:lnSpc>
              <a:spcBef>
                <a:spcPts val="0"/>
              </a:spcBef>
              <a:spcAft>
                <a:spcPts val="0"/>
              </a:spcAft>
              <a:buSzPts val="1400"/>
              <a:buNone/>
            </a:pPr>
            <a:r>
              <a:rPr lang="en-US"/>
              <a:t>Task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g21411af2df5_1_47"/>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0" name="Google Shape;1890;g21411af2df5_1_47"/>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Scheduling and Estimates:</a:t>
            </a:r>
            <a:endParaRPr sz="1300"/>
          </a:p>
          <a:p>
            <a:pPr indent="0" lvl="0" marL="0" rtl="0" algn="l">
              <a:lnSpc>
                <a:spcPct val="115000"/>
              </a:lnSpc>
              <a:spcBef>
                <a:spcPts val="1200"/>
              </a:spcBef>
              <a:spcAft>
                <a:spcPts val="0"/>
              </a:spcAft>
              <a:buSzPts val="1400"/>
              <a:buNone/>
            </a:pPr>
            <a:r>
              <a:rPr lang="en-US" sz="1300"/>
              <a:t>The following is the estimated timeline for the development of the social media web application:</a:t>
            </a:r>
            <a:endParaRPr sz="1300"/>
          </a:p>
          <a:p>
            <a:pPr indent="0" lvl="0" marL="457200" rtl="0" algn="l">
              <a:lnSpc>
                <a:spcPct val="115000"/>
              </a:lnSpc>
              <a:spcBef>
                <a:spcPts val="1200"/>
              </a:spcBef>
              <a:spcAft>
                <a:spcPts val="0"/>
              </a:spcAft>
              <a:buSzPts val="1400"/>
              <a:buNone/>
            </a:pPr>
            <a:r>
              <a:rPr lang="en-US" sz="1500">
                <a:solidFill>
                  <a:schemeClr val="lt1"/>
                </a:solidFill>
                <a:latin typeface="Arial"/>
                <a:ea typeface="Arial"/>
                <a:cs typeface="Arial"/>
                <a:sym typeface="Arial"/>
              </a:rPr>
              <a:t>1.</a:t>
            </a:r>
            <a:r>
              <a:rPr b="0" i="0" lang="en-US" sz="1500">
                <a:solidFill>
                  <a:schemeClr val="lt1"/>
                </a:solidFill>
                <a:latin typeface="Arial"/>
                <a:ea typeface="Arial"/>
                <a:cs typeface="Arial"/>
                <a:sym typeface="Arial"/>
              </a:rPr>
              <a:t>Requirements gathering and analysis (2 weeks).</a:t>
            </a:r>
            <a:endParaRPr/>
          </a:p>
          <a:p>
            <a:pPr indent="0" lvl="0" marL="457200" rtl="0" algn="l">
              <a:lnSpc>
                <a:spcPct val="115000"/>
              </a:lnSpc>
              <a:spcBef>
                <a:spcPts val="1200"/>
              </a:spcBef>
              <a:spcAft>
                <a:spcPts val="0"/>
              </a:spcAft>
              <a:buSzPts val="1400"/>
              <a:buNone/>
            </a:pPr>
            <a:r>
              <a:rPr lang="en-US" sz="1300"/>
              <a:t>2.</a:t>
            </a:r>
            <a:r>
              <a:rPr b="0" i="0" lang="en-US" sz="1600">
                <a:solidFill>
                  <a:srgbClr val="D1D5DB"/>
                </a:solidFill>
                <a:latin typeface="Arial"/>
                <a:ea typeface="Arial"/>
                <a:cs typeface="Arial"/>
                <a:sym typeface="Arial"/>
              </a:rPr>
              <a:t> </a:t>
            </a:r>
            <a:r>
              <a:rPr b="0" i="0" lang="en-US" sz="1500">
                <a:solidFill>
                  <a:schemeClr val="lt1"/>
                </a:solidFill>
                <a:latin typeface="Arial"/>
                <a:ea typeface="Arial"/>
                <a:cs typeface="Arial"/>
                <a:sym typeface="Arial"/>
              </a:rPr>
              <a:t>Design and architecture (4 weeks).</a:t>
            </a:r>
            <a:endParaRPr sz="1500">
              <a:solidFill>
                <a:schemeClr val="lt1"/>
              </a:solidFill>
            </a:endParaRPr>
          </a:p>
          <a:p>
            <a:pPr indent="0" lvl="0" marL="457200" rtl="0" algn="l">
              <a:lnSpc>
                <a:spcPct val="115000"/>
              </a:lnSpc>
              <a:spcBef>
                <a:spcPts val="1200"/>
              </a:spcBef>
              <a:spcAft>
                <a:spcPts val="0"/>
              </a:spcAft>
              <a:buSzPts val="1400"/>
              <a:buNone/>
            </a:pPr>
            <a:r>
              <a:rPr lang="en-US" sz="1500">
                <a:solidFill>
                  <a:schemeClr val="lt1"/>
                </a:solidFill>
              </a:rPr>
              <a:t>3.</a:t>
            </a:r>
            <a:r>
              <a:rPr b="0" i="0" lang="en-US" sz="1500">
                <a:solidFill>
                  <a:schemeClr val="lt1"/>
                </a:solidFill>
                <a:latin typeface="Arial"/>
                <a:ea typeface="Arial"/>
                <a:cs typeface="Arial"/>
                <a:sym typeface="Arial"/>
              </a:rPr>
              <a:t> Development (16 weeks).</a:t>
            </a:r>
            <a:endParaRPr/>
          </a:p>
          <a:p>
            <a:pPr indent="0" lvl="0" marL="457200" rtl="0" algn="l">
              <a:lnSpc>
                <a:spcPct val="115000"/>
              </a:lnSpc>
              <a:spcBef>
                <a:spcPts val="1200"/>
              </a:spcBef>
              <a:spcAft>
                <a:spcPts val="0"/>
              </a:spcAft>
              <a:buSzPts val="1400"/>
              <a:buNone/>
            </a:pPr>
            <a:r>
              <a:rPr lang="en-US" sz="1500">
                <a:solidFill>
                  <a:schemeClr val="lt1"/>
                </a:solidFill>
              </a:rPr>
              <a:t>4.</a:t>
            </a:r>
            <a:r>
              <a:rPr b="0" i="0" lang="en-US" sz="1500">
                <a:solidFill>
                  <a:schemeClr val="lt1"/>
                </a:solidFill>
                <a:latin typeface="Arial"/>
                <a:ea typeface="Arial"/>
                <a:cs typeface="Arial"/>
                <a:sym typeface="Arial"/>
              </a:rPr>
              <a:t> Testing (4 weeks).</a:t>
            </a:r>
            <a:endParaRPr/>
          </a:p>
          <a:p>
            <a:pPr indent="0" lvl="0" marL="457200" rtl="0" algn="l">
              <a:lnSpc>
                <a:spcPct val="115000"/>
              </a:lnSpc>
              <a:spcBef>
                <a:spcPts val="1200"/>
              </a:spcBef>
              <a:spcAft>
                <a:spcPts val="0"/>
              </a:spcAft>
              <a:buSzPts val="1400"/>
              <a:buNone/>
            </a:pPr>
            <a:r>
              <a:rPr lang="en-US" sz="1500">
                <a:solidFill>
                  <a:schemeClr val="lt1"/>
                </a:solidFill>
                <a:latin typeface="Arial"/>
                <a:ea typeface="Arial"/>
                <a:cs typeface="Arial"/>
                <a:sym typeface="Arial"/>
              </a:rPr>
              <a:t>5.</a:t>
            </a:r>
            <a:r>
              <a:rPr b="0" i="0" lang="en-US" sz="1500">
                <a:solidFill>
                  <a:schemeClr val="lt1"/>
                </a:solidFill>
                <a:latin typeface="Arial"/>
                <a:ea typeface="Arial"/>
                <a:cs typeface="Arial"/>
                <a:sym typeface="Arial"/>
              </a:rPr>
              <a:t> Deployment and maintenance (2 weeks).</a:t>
            </a:r>
            <a:endParaRPr/>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g21411af2df5_1_5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96" name="Google Shape;1896;g21411af2df5_1_5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Technical Process:</a:t>
            </a:r>
            <a:endParaRPr sz="1300"/>
          </a:p>
          <a:p>
            <a:pPr indent="0" lvl="0" marL="0" rtl="0" algn="l">
              <a:lnSpc>
                <a:spcPct val="115000"/>
              </a:lnSpc>
              <a:spcBef>
                <a:spcPts val="1200"/>
              </a:spcBef>
              <a:spcAft>
                <a:spcPts val="0"/>
              </a:spcAft>
              <a:buSzPts val="1400"/>
              <a:buNone/>
            </a:pPr>
            <a:r>
              <a:rPr lang="en-US" sz="1300"/>
              <a:t> The following is the technical process for the development of the social media web application:</a:t>
            </a:r>
            <a:endParaRPr sz="1300"/>
          </a:p>
          <a:p>
            <a:pPr indent="-298450" lvl="0" marL="457200" rtl="0" algn="l">
              <a:lnSpc>
                <a:spcPct val="115000"/>
              </a:lnSpc>
              <a:spcBef>
                <a:spcPts val="1200"/>
              </a:spcBef>
              <a:spcAft>
                <a:spcPts val="0"/>
              </a:spcAft>
              <a:buClr>
                <a:schemeClr val="dk1"/>
              </a:buClr>
              <a:buSzPts val="1100"/>
              <a:buFont typeface="Arial"/>
              <a:buChar char="●"/>
            </a:pPr>
            <a:r>
              <a:rPr lang="en-US" sz="1300"/>
              <a:t>Requirements gathering and analysis</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Design and prototyping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Implementation</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Testing and debugging</a:t>
            </a:r>
            <a:endParaRPr sz="1300"/>
          </a:p>
          <a:p>
            <a:pPr indent="-298450" lvl="0" marL="457200" rtl="0" algn="l">
              <a:lnSpc>
                <a:spcPct val="115000"/>
              </a:lnSpc>
              <a:spcBef>
                <a:spcPts val="0"/>
              </a:spcBef>
              <a:spcAft>
                <a:spcPts val="0"/>
              </a:spcAft>
              <a:buClr>
                <a:schemeClr val="dk1"/>
              </a:buClr>
              <a:buSzPts val="1100"/>
              <a:buFont typeface="Arial"/>
              <a:buChar char="●"/>
            </a:pPr>
            <a:r>
              <a:rPr lang="en-US" sz="1300"/>
              <a:t>Deployment and maintenance</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g21411af2df5_1_64"/>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sz="1300"/>
          </a:p>
          <a:p>
            <a:pPr indent="-311150" lvl="0" marL="457200" rtl="0" algn="l">
              <a:lnSpc>
                <a:spcPct val="115000"/>
              </a:lnSpc>
              <a:spcBef>
                <a:spcPts val="1200"/>
              </a:spcBef>
              <a:spcAft>
                <a:spcPts val="0"/>
              </a:spcAft>
              <a:buSzPts val="1300"/>
              <a:buAutoNum type="arabicPeriod"/>
            </a:pPr>
            <a:r>
              <a:rPr lang="en-US" sz="1300"/>
              <a:t>Creation of SRS &amp; Github</a:t>
            </a:r>
            <a:endParaRPr sz="1300"/>
          </a:p>
          <a:p>
            <a:pPr indent="-311150" lvl="0" marL="457200" rtl="0" algn="l">
              <a:lnSpc>
                <a:spcPct val="115000"/>
              </a:lnSpc>
              <a:spcBef>
                <a:spcPts val="0"/>
              </a:spcBef>
              <a:spcAft>
                <a:spcPts val="0"/>
              </a:spcAft>
              <a:buSzPts val="1300"/>
              <a:buAutoNum type="arabicPeriod"/>
            </a:pPr>
            <a:r>
              <a:rPr lang="en-US" sz="1300"/>
              <a:t>Create SRS : “Your Project”</a:t>
            </a:r>
            <a:endParaRPr sz="1300"/>
          </a:p>
          <a:p>
            <a:pPr indent="-311150" lvl="0" marL="457200" rtl="0" algn="l">
              <a:lnSpc>
                <a:spcPct val="115000"/>
              </a:lnSpc>
              <a:spcBef>
                <a:spcPts val="0"/>
              </a:spcBef>
              <a:spcAft>
                <a:spcPts val="0"/>
              </a:spcAft>
              <a:buSzPts val="1300"/>
              <a:buAutoNum type="arabicPeriod"/>
            </a:pPr>
            <a:r>
              <a:rPr lang="en-US" sz="1300"/>
              <a:t>Creation &amp; Set-up of Github account</a:t>
            </a:r>
            <a:endParaRPr sz="1300"/>
          </a:p>
          <a:p>
            <a:pPr indent="-311150" lvl="0" marL="457200" rtl="0" algn="l">
              <a:lnSpc>
                <a:spcPct val="115000"/>
              </a:lnSpc>
              <a:spcBef>
                <a:spcPts val="0"/>
              </a:spcBef>
              <a:spcAft>
                <a:spcPts val="0"/>
              </a:spcAft>
              <a:buSzPts val="1300"/>
              <a:buAutoNum type="arabicPeriod"/>
            </a:pPr>
            <a:r>
              <a:rPr lang="en-US" sz="1300"/>
              <a:t>Creation &amp; Hands-on to various commands of Git Bash</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rPr lang="en-US" sz="1300"/>
              <a:t>Evaluation Metric:</a:t>
            </a:r>
            <a:endParaRPr sz="1300"/>
          </a:p>
          <a:p>
            <a:pPr indent="0" lvl="0" marL="0" rtl="0" algn="l">
              <a:lnSpc>
                <a:spcPct val="115000"/>
              </a:lnSpc>
              <a:spcBef>
                <a:spcPts val="1200"/>
              </a:spcBef>
              <a:spcAft>
                <a:spcPts val="0"/>
              </a:spcAft>
              <a:buSzPts val="1400"/>
              <a:buNone/>
            </a:pPr>
            <a:r>
              <a:rPr lang="en-US" sz="1300"/>
              <a:t>100% Completion of the above tasks</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g21411af2df5_1_73"/>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a:bodyPr>
          <a:lstStyle/>
          <a:p>
            <a:pPr indent="0" lvl="0" marL="0" rtl="0" algn="l">
              <a:lnSpc>
                <a:spcPct val="100000"/>
              </a:lnSpc>
              <a:spcBef>
                <a:spcPts val="0"/>
              </a:spcBef>
              <a:spcAft>
                <a:spcPts val="0"/>
              </a:spcAft>
              <a:buClr>
                <a:schemeClr val="lt1"/>
              </a:buClr>
              <a:buSzPts val="1889"/>
              <a:buFont typeface="Public Sans"/>
              <a:buNone/>
            </a:pPr>
            <a:r>
              <a:rPr b="0" lang="en-US" sz="1300"/>
              <a:t>Task 1: </a:t>
            </a:r>
            <a:endParaRPr/>
          </a:p>
        </p:txBody>
      </p:sp>
      <p:sp>
        <p:nvSpPr>
          <p:cNvPr id="1907" name="Google Shape;1907;g21411af2df5_1_73"/>
          <p:cNvSpPr txBox="1"/>
          <p:nvPr>
            <p:ph idx="1" type="body"/>
          </p:nvPr>
        </p:nvSpPr>
        <p:spPr>
          <a:xfrm>
            <a:off x="110050" y="115489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Learning Outcomes:</a:t>
            </a:r>
            <a:endParaRPr sz="1300"/>
          </a:p>
          <a:p>
            <a:pPr indent="-311150" lvl="0" marL="457200" rtl="0" algn="l">
              <a:lnSpc>
                <a:spcPct val="115000"/>
              </a:lnSpc>
              <a:spcBef>
                <a:spcPts val="1200"/>
              </a:spcBef>
              <a:spcAft>
                <a:spcPts val="0"/>
              </a:spcAft>
              <a:buSzPts val="1300"/>
              <a:buChar char="●"/>
            </a:pPr>
            <a:r>
              <a:rPr lang="en-US" sz="1300"/>
              <a:t>Get to know about different lifecycle models.</a:t>
            </a:r>
            <a:endParaRPr sz="1300"/>
          </a:p>
          <a:p>
            <a:pPr indent="-311150" lvl="0" marL="457200" rtl="0" algn="l">
              <a:lnSpc>
                <a:spcPct val="115000"/>
              </a:lnSpc>
              <a:spcBef>
                <a:spcPts val="0"/>
              </a:spcBef>
              <a:spcAft>
                <a:spcPts val="0"/>
              </a:spcAft>
              <a:buSzPts val="1300"/>
              <a:buChar char="●"/>
            </a:pPr>
            <a:r>
              <a:rPr lang="en-US" sz="1300"/>
              <a:t>Understanding importance and how to create an SRS</a:t>
            </a:r>
            <a:endParaRPr sz="1300"/>
          </a:p>
          <a:p>
            <a:pPr indent="-311150" lvl="0" marL="457200" rtl="0" algn="l">
              <a:lnSpc>
                <a:spcPct val="115000"/>
              </a:lnSpc>
              <a:spcBef>
                <a:spcPts val="0"/>
              </a:spcBef>
              <a:spcAft>
                <a:spcPts val="0"/>
              </a:spcAft>
              <a:buSzPts val="1300"/>
              <a:buChar char="●"/>
            </a:pPr>
            <a:r>
              <a:rPr lang="en-US" sz="1300"/>
              <a:t>Knowing various commands of Github</a:t>
            </a:r>
            <a:endParaRPr sz="1300"/>
          </a:p>
          <a:p>
            <a:pPr indent="-311150" lvl="0" marL="457200" rtl="0" algn="l">
              <a:lnSpc>
                <a:spcPct val="115000"/>
              </a:lnSpc>
              <a:spcBef>
                <a:spcPts val="0"/>
              </a:spcBef>
              <a:spcAft>
                <a:spcPts val="0"/>
              </a:spcAft>
              <a:buSzPts val="1300"/>
              <a:buChar char="●"/>
            </a:pPr>
            <a:r>
              <a:rPr lang="en-US" sz="1300"/>
              <a:t>Understanding agile and scrum management techniques for efficient product development</a:t>
            </a:r>
            <a:endParaRPr sz="1300"/>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12"/>
          <p:cNvSpPr txBox="1"/>
          <p:nvPr>
            <p:ph idx="1" type="body"/>
          </p:nvPr>
        </p:nvSpPr>
        <p:spPr>
          <a:xfrm>
            <a:off x="2634216" y="802314"/>
            <a:ext cx="4016956" cy="44926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800"/>
              <a:buNone/>
            </a:pPr>
            <a:r>
              <a:rPr lang="en-US"/>
              <a:t>Github _link</a:t>
            </a:r>
            <a:endParaRPr/>
          </a:p>
        </p:txBody>
      </p:sp>
      <p:sp>
        <p:nvSpPr>
          <p:cNvPr id="1913" name="Google Shape;1913;p212"/>
          <p:cNvSpPr txBox="1"/>
          <p:nvPr>
            <p:ph idx="2" type="body"/>
          </p:nvPr>
        </p:nvSpPr>
        <p:spPr>
          <a:xfrm>
            <a:off x="4079630" y="1996884"/>
            <a:ext cx="2722324" cy="449263"/>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100000"/>
              </a:lnSpc>
              <a:spcBef>
                <a:spcPts val="0"/>
              </a:spcBef>
              <a:spcAft>
                <a:spcPts val="0"/>
              </a:spcAft>
              <a:buClr>
                <a:srgbClr val="BD8738"/>
              </a:buClr>
              <a:buSzPts val="2162"/>
              <a:buNone/>
            </a:pPr>
            <a:r>
              <a:rPr lang="en-US"/>
              <a:t>https://github.com/dorondaniel/NM-SOCIAL-MEDIA-APP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b="0" l="0" r="0" t="0"/>
          <a:stretch/>
        </p:blipFill>
        <p:spPr>
          <a:xfrm>
            <a:off x="0" y="-9525"/>
            <a:ext cx="9144000" cy="5143500"/>
          </a:xfrm>
          <a:prstGeom prst="rect">
            <a:avLst/>
          </a:prstGeom>
          <a:noFill/>
          <a:ln>
            <a:noFill/>
          </a:ln>
        </p:spPr>
      </p:pic>
      <p:sp>
        <p:nvSpPr>
          <p:cNvPr id="1919" name="Google Shape;1919;p213"/>
          <p:cNvSpPr txBox="1"/>
          <p:nvPr/>
        </p:nvSpPr>
        <p:spPr>
          <a:xfrm>
            <a:off x="126088" y="3901018"/>
            <a:ext cx="2879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1B5295"/>
                </a:solidFill>
                <a:latin typeface="Arial"/>
                <a:ea typeface="Arial"/>
                <a:cs typeface="Arial"/>
                <a:sym typeface="Arial"/>
              </a:rPr>
              <a:t>By:</a:t>
            </a:r>
            <a:endParaRPr b="0" i="0" sz="1400" u="none" cap="none" strike="noStrike">
              <a:solidFill>
                <a:srgbClr val="1B529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US">
                <a:solidFill>
                  <a:srgbClr val="1B5295"/>
                </a:solidFill>
              </a:rPr>
              <a:t>Doron.N.C.Daniel</a:t>
            </a:r>
            <a:endParaRPr>
              <a:solidFill>
                <a:srgbClr val="1B5295"/>
              </a:solidFill>
            </a:endParaRPr>
          </a:p>
          <a:p>
            <a:pPr indent="0" lvl="0" marL="0" marR="0" rtl="0" algn="l">
              <a:lnSpc>
                <a:spcPct val="100000"/>
              </a:lnSpc>
              <a:spcBef>
                <a:spcPts val="0"/>
              </a:spcBef>
              <a:spcAft>
                <a:spcPts val="0"/>
              </a:spcAft>
              <a:buClr>
                <a:srgbClr val="000000"/>
              </a:buClr>
              <a:buSzPts val="1400"/>
              <a:buFont typeface="Arial"/>
              <a:buNone/>
            </a:pPr>
            <a:r>
              <a:rPr lang="en-US">
                <a:solidFill>
                  <a:srgbClr val="1B5295"/>
                </a:solidFill>
              </a:rPr>
              <a:t>Ahamed Akshan.S</a:t>
            </a:r>
            <a:endParaRPr>
              <a:solidFill>
                <a:srgbClr val="1B5295"/>
              </a:solidFill>
            </a:endParaRPr>
          </a:p>
          <a:p>
            <a:pPr indent="0" lvl="0" marL="0" marR="0" rtl="0" algn="l">
              <a:lnSpc>
                <a:spcPct val="100000"/>
              </a:lnSpc>
              <a:spcBef>
                <a:spcPts val="0"/>
              </a:spcBef>
              <a:spcAft>
                <a:spcPts val="0"/>
              </a:spcAft>
              <a:buClr>
                <a:srgbClr val="000000"/>
              </a:buClr>
              <a:buSzPts val="1400"/>
              <a:buFont typeface="Arial"/>
              <a:buNone/>
            </a:pPr>
            <a:r>
              <a:rPr lang="en-US">
                <a:solidFill>
                  <a:srgbClr val="1B5295"/>
                </a:solidFill>
              </a:rPr>
              <a:t>Dhatchana.H</a:t>
            </a:r>
            <a:endParaRPr>
              <a:solidFill>
                <a:srgbClr val="1B529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10"/>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1" name="Google Shape;1841;p210"/>
          <p:cNvSpPr txBox="1"/>
          <p:nvPr>
            <p:ph idx="1" type="body"/>
          </p:nvPr>
        </p:nvSpPr>
        <p:spPr>
          <a:xfrm>
            <a:off x="144710" y="1295658"/>
            <a:ext cx="4548587" cy="3036421"/>
          </a:xfrm>
          <a:prstGeom prst="rect">
            <a:avLst/>
          </a:prstGeom>
          <a:noFill/>
          <a:ln>
            <a:noFill/>
          </a:ln>
        </p:spPr>
        <p:txBody>
          <a:bodyPr anchorCtr="0" anchor="t" bIns="45700" lIns="91425" spcFirstLastPara="1" rIns="91425" wrap="square" tIns="45700">
            <a:noAutofit/>
          </a:bodyPr>
          <a:lstStyle/>
          <a:p>
            <a:pPr indent="0" lvl="0" marL="139700" rtl="0" algn="l">
              <a:lnSpc>
                <a:spcPct val="100000"/>
              </a:lnSpc>
              <a:spcBef>
                <a:spcPts val="0"/>
              </a:spcBef>
              <a:spcAft>
                <a:spcPts val="0"/>
              </a:spcAft>
              <a:buSzPts val="1400"/>
              <a:buNone/>
            </a:pPr>
            <a:r>
              <a:rPr b="1" i="0" lang="en-US" sz="1500">
                <a:solidFill>
                  <a:schemeClr val="lt1"/>
                </a:solidFill>
                <a:latin typeface="Arial"/>
                <a:ea typeface="Arial"/>
                <a:cs typeface="Arial"/>
                <a:sym typeface="Arial"/>
              </a:rPr>
              <a:t>Introduction:</a:t>
            </a:r>
            <a:endParaRPr/>
          </a:p>
          <a:p>
            <a:pPr indent="0" lvl="0" marL="139700" rtl="0" algn="l">
              <a:lnSpc>
                <a:spcPct val="100000"/>
              </a:lnSpc>
              <a:spcBef>
                <a:spcPts val="0"/>
              </a:spcBef>
              <a:spcAft>
                <a:spcPts val="0"/>
              </a:spcAft>
              <a:buSzPts val="1400"/>
              <a:buNone/>
            </a:pPr>
            <a:r>
              <a:t/>
            </a:r>
            <a:endParaRPr b="1"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The purpose of this Software Requirement Specification (SRS) is to define the functional and non-functional requirements for a social media web application. The application will provide a platform for users to connect, share content, and communicate with each other. The SRS will provide a detailed description of the requirements to help the development team to design, develop, test, and maintain the application.</a:t>
            </a:r>
            <a:endParaRPr/>
          </a:p>
          <a:p>
            <a:pPr indent="0" lvl="0" marL="139700" rtl="0" algn="l">
              <a:lnSpc>
                <a:spcPct val="100000"/>
              </a:lnSpc>
              <a:spcBef>
                <a:spcPts val="0"/>
              </a:spcBef>
              <a:spcAft>
                <a:spcPts val="0"/>
              </a:spcAft>
              <a:buSzPts val="1400"/>
              <a:buNone/>
            </a:pPr>
            <a:br>
              <a:rPr b="0" i="0" lang="en-US" sz="1600">
                <a:solidFill>
                  <a:schemeClr val="lt1"/>
                </a:solidFill>
                <a:latin typeface="Arial"/>
                <a:ea typeface="Arial"/>
                <a:cs typeface="Arial"/>
                <a:sym typeface="Arial"/>
              </a:rPr>
            </a:b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g21411af2df5_1_9"/>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p:nvPr>
            <p:ph idx="1" type="body"/>
          </p:nvPr>
        </p:nvSpPr>
        <p:spPr>
          <a:xfrm>
            <a:off x="144700" y="1295649"/>
            <a:ext cx="4548600" cy="333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Arial"/>
              <a:buAutoNum type="arabicPeriod"/>
            </a:pPr>
            <a:r>
              <a:rPr b="0" i="0" lang="en-US" sz="1500">
                <a:solidFill>
                  <a:schemeClr val="lt1"/>
                </a:solidFill>
                <a:latin typeface="Arial"/>
                <a:ea typeface="Arial"/>
                <a:cs typeface="Arial"/>
                <a:sym typeface="Arial"/>
              </a:rPr>
              <a:t>Functional Requirements:</a:t>
            </a:r>
            <a:endParaRPr/>
          </a:p>
          <a:p>
            <a:pPr indent="-228600" lvl="0" marL="457200" rtl="0" algn="l">
              <a:lnSpc>
                <a:spcPct val="100000"/>
              </a:lnSpc>
              <a:spcBef>
                <a:spcPts val="0"/>
              </a:spcBef>
              <a:spcAft>
                <a:spcPts val="0"/>
              </a:spcAft>
              <a:buSzPts val="1400"/>
              <a:buFont typeface="Arial"/>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1.1 User Management: The application should allow users to create an account and manage their profile. Users should be able to log in, log out, and reset their password. Users should be able to edit their profile information and upload a profile picture.</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1.2 Content Sharing: The application should allow users to create and share content, such as text, images, and videos. Users should be able to create posts, upload images and videos, and comment on other users' posts. </a:t>
            </a:r>
            <a:endParaRPr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g21411af2df5_1_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p:nvPr>
            <p:ph idx="1" type="body"/>
          </p:nvPr>
        </p:nvSpPr>
        <p:spPr>
          <a:xfrm>
            <a:off x="144710" y="1295658"/>
            <a:ext cx="4548600" cy="30363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1.3 Newsfeed: The application should have a newsfeed that displays posts from users and pages that the user follows. </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1.4 Messaging: The application should allow users to send private messages to other users. Users should be able to create group chats and send direct messages.</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1.5 Notifications: The application should send notifications to users when they receive a new message, a new follower, or when someone comments on their posts.</a:t>
            </a:r>
            <a:endParaRPr/>
          </a:p>
          <a:p>
            <a:pPr indent="0" lvl="0" marL="0" rtl="0" algn="l">
              <a:lnSpc>
                <a:spcPct val="100000"/>
              </a:lnSpc>
              <a:spcBef>
                <a:spcPts val="0"/>
              </a:spcBef>
              <a:spcAft>
                <a:spcPts val="0"/>
              </a:spcAft>
              <a:buSzPts val="1400"/>
              <a:buNone/>
            </a:pPr>
            <a:r>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21411af2df5_1_16"/>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Arial"/>
              <a:buAutoNum type="arabicPeriod" startAt="2"/>
            </a:pPr>
            <a:r>
              <a:rPr b="0" i="0" lang="en-US" sz="1500">
                <a:solidFill>
                  <a:schemeClr val="lt1"/>
                </a:solidFill>
                <a:latin typeface="Arial"/>
                <a:ea typeface="Arial"/>
                <a:cs typeface="Arial"/>
                <a:sym typeface="Arial"/>
              </a:rPr>
              <a:t>Non-functional Requirements:</a:t>
            </a:r>
            <a:endParaRPr/>
          </a:p>
          <a:p>
            <a:pPr indent="0" lvl="0" marL="1397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2.1 Performance: The application should be able to handle a large number of users and provide a fast response time. The application should be able to handle concurrent user requests and scale according to the load.</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2.2 Security: The application should have robust security measures to protect user data and prevent unauthorized access. The application should use encryption to secure user data and implement measures to prevent hacking and other security breaches.</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g21411af2df5_1_22"/>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2.3 Usability: The application should have a user-friendly interface that is easy to navigate. The application should have clear instructions and provide feedback to users.</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2.4 Compatibility: The application should be compatible with different browsers and devices. The application should be responsive and work on mobile devices.</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2.5 Reliability: The application should be reliable and available at all times. The application should have a backup and recovery plan in case of system failures.</a:t>
            </a:r>
            <a:endParaRPr/>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g21411af2df5_1_28"/>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Arial"/>
              <a:buAutoNum type="arabicPeriod" startAt="3"/>
            </a:pPr>
            <a:r>
              <a:rPr b="0" i="0" lang="en-US" sz="1500">
                <a:solidFill>
                  <a:schemeClr val="lt1"/>
                </a:solidFill>
                <a:latin typeface="Arial"/>
                <a:ea typeface="Arial"/>
                <a:cs typeface="Arial"/>
                <a:sym typeface="Arial"/>
              </a:rPr>
              <a:t>Technology Stack:</a:t>
            </a:r>
            <a:endParaRPr/>
          </a:p>
          <a:p>
            <a:pPr indent="-228600" lvl="0" marL="457200" rtl="0" algn="l">
              <a:lnSpc>
                <a:spcPct val="100000"/>
              </a:lnSpc>
              <a:spcBef>
                <a:spcPts val="0"/>
              </a:spcBef>
              <a:spcAft>
                <a:spcPts val="0"/>
              </a:spcAft>
              <a:buSzPts val="1400"/>
              <a:buFont typeface="Arial"/>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3.1 Front-end: The application should be built using HTML, CSS, and JavaScript. The front-end should use a modern web framework such as React or Angular.</a:t>
            </a:r>
            <a:endParaRPr/>
          </a:p>
          <a:p>
            <a:pPr indent="-228600" lvl="0" marL="457200" rtl="0" algn="l">
              <a:lnSpc>
                <a:spcPct val="100000"/>
              </a:lnSpc>
              <a:spcBef>
                <a:spcPts val="0"/>
              </a:spcBef>
              <a:spcAft>
                <a:spcPts val="0"/>
              </a:spcAft>
              <a:buSzPts val="1400"/>
              <a:buNone/>
            </a:pPr>
            <a:r>
              <a:t/>
            </a:r>
            <a:endParaRPr b="0" i="0" sz="1500">
              <a:solidFill>
                <a:schemeClr val="lt1"/>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en-US" sz="1500">
                <a:solidFill>
                  <a:schemeClr val="lt1"/>
                </a:solidFill>
                <a:latin typeface="Arial"/>
                <a:ea typeface="Arial"/>
                <a:cs typeface="Arial"/>
                <a:sym typeface="Arial"/>
              </a:rPr>
              <a:t>3.2 Back-end: The application should use a server-side programming language such as Python or Ruby. The application should use a modern web framework such as Django or Ruby on Rails</a:t>
            </a:r>
            <a:r>
              <a:rPr b="0" i="0" lang="en-US" sz="1500">
                <a:solidFill>
                  <a:srgbClr val="D1D5DB"/>
                </a:solidFill>
                <a:latin typeface="Arial"/>
                <a:ea typeface="Arial"/>
                <a:cs typeface="Arial"/>
                <a:sym typeface="Arial"/>
              </a:rPr>
              <a:t>.</a:t>
            </a:r>
            <a:endParaRPr/>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g21411af2df5_1_34"/>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
        <p:nvSpPr>
          <p:cNvPr id="1878" name="Google Shape;1878;g21411af2df5_1_34"/>
          <p:cNvSpPr txBox="1"/>
          <p:nvPr/>
        </p:nvSpPr>
        <p:spPr>
          <a:xfrm>
            <a:off x="144696" y="1474776"/>
            <a:ext cx="4572000" cy="30931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500" u="none" cap="none" strike="noStrike">
                <a:solidFill>
                  <a:schemeClr val="lt1"/>
                </a:solidFill>
                <a:latin typeface="Arial"/>
                <a:ea typeface="Arial"/>
                <a:cs typeface="Arial"/>
                <a:sym typeface="Arial"/>
              </a:rPr>
              <a:t>4.Constraints</a:t>
            </a:r>
            <a:endParaRPr/>
          </a:p>
          <a:p>
            <a:pPr indent="0" lvl="0" marL="0" marR="0" rtl="0" algn="l">
              <a:lnSpc>
                <a:spcPct val="100000"/>
              </a:lnSpc>
              <a:spcBef>
                <a:spcPts val="0"/>
              </a:spcBef>
              <a:spcAft>
                <a:spcPts val="0"/>
              </a:spcAft>
              <a:buNone/>
            </a:pPr>
            <a:r>
              <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500" u="none" cap="none" strike="noStrike">
                <a:solidFill>
                  <a:schemeClr val="lt1"/>
                </a:solidFill>
                <a:latin typeface="Arial"/>
                <a:ea typeface="Arial"/>
                <a:cs typeface="Arial"/>
                <a:sym typeface="Arial"/>
              </a:rPr>
              <a:t>4.1 Technology Stack</a:t>
            </a:r>
            <a:endParaRPr/>
          </a:p>
          <a:p>
            <a:pPr indent="-95250" lvl="0" marL="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The web application should be built using the following technology stack:</a:t>
            </a:r>
            <a:endParaRPr/>
          </a:p>
          <a:p>
            <a:pPr indent="-285750" lvl="1" marL="74295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Frontend: ReactJS</a:t>
            </a:r>
            <a:endParaRPr/>
          </a:p>
          <a:p>
            <a:pPr indent="-285750" lvl="1" marL="74295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Backend: Node.js</a:t>
            </a:r>
            <a:endParaRPr/>
          </a:p>
          <a:p>
            <a:pPr indent="-285750" lvl="1" marL="74295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Database: MongoDB</a:t>
            </a:r>
            <a:endParaRPr/>
          </a:p>
          <a:p>
            <a:pPr indent="-190500" lvl="1" marL="74295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500" u="none" cap="none" strike="noStrike">
                <a:solidFill>
                  <a:schemeClr val="lt1"/>
                </a:solidFill>
                <a:latin typeface="Arial"/>
                <a:ea typeface="Arial"/>
                <a:cs typeface="Arial"/>
                <a:sym typeface="Arial"/>
              </a:rPr>
              <a:t>4.2 User Interface</a:t>
            </a:r>
            <a:endParaRPr/>
          </a:p>
          <a:p>
            <a:pPr indent="-95250" lvl="0" marL="0" marR="0" rtl="0" algn="l">
              <a:lnSpc>
                <a:spcPct val="100000"/>
              </a:lnSpc>
              <a:spcBef>
                <a:spcPts val="0"/>
              </a:spcBef>
              <a:spcAft>
                <a:spcPts val="0"/>
              </a:spcAft>
              <a:buClr>
                <a:srgbClr val="000000"/>
              </a:buClr>
              <a:buSzPts val="1500"/>
              <a:buFont typeface="Arial"/>
              <a:buChar char="•"/>
            </a:pPr>
            <a:r>
              <a:rPr b="0" i="0" lang="en-US" sz="1500" u="none" cap="none" strike="noStrike">
                <a:solidFill>
                  <a:schemeClr val="lt1"/>
                </a:solidFill>
                <a:latin typeface="Arial"/>
                <a:ea typeface="Arial"/>
                <a:cs typeface="Arial"/>
                <a:sym typeface="Arial"/>
              </a:rPr>
              <a:t>The web application should be designed to be user-friendly and intuitive, with a modern and clean interface.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g21411af2df5_1_41"/>
          <p:cNvSpPr txBox="1"/>
          <p:nvPr>
            <p:ph type="title"/>
          </p:nvPr>
        </p:nvSpPr>
        <p:spPr>
          <a:xfrm>
            <a:off x="144696" y="810800"/>
            <a:ext cx="4548600" cy="344100"/>
          </a:xfrm>
          <a:prstGeom prst="rect">
            <a:avLst/>
          </a:prstGeom>
          <a:noFill/>
          <a:ln>
            <a:noFill/>
          </a:ln>
        </p:spPr>
        <p:txBody>
          <a:bodyPr anchorCtr="0" anchor="ctr" bIns="45700" lIns="90000" spcFirstLastPara="1" rIns="91425" wrap="square" tIns="45700">
            <a:normAutofit fontScale="90000"/>
          </a:bodyPr>
          <a:lstStyle/>
          <a:p>
            <a:pPr indent="0" lvl="0" marL="0" rtl="0" algn="l">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4" name="Google Shape;1884;g21411af2df5_1_41"/>
          <p:cNvSpPr txBox="1"/>
          <p:nvPr>
            <p:ph idx="1" type="body"/>
          </p:nvPr>
        </p:nvSpPr>
        <p:spPr>
          <a:xfrm>
            <a:off x="144700" y="1295649"/>
            <a:ext cx="4548600" cy="3372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300"/>
              <a:t>Risk Mitigation:</a:t>
            </a:r>
            <a:endParaRPr sz="1300"/>
          </a:p>
          <a:p>
            <a:pPr indent="-317500" lvl="0" marL="457200" rtl="0" algn="l">
              <a:lnSpc>
                <a:spcPct val="100000"/>
              </a:lnSpc>
              <a:spcBef>
                <a:spcPts val="0"/>
              </a:spcBef>
              <a:spcAft>
                <a:spcPts val="0"/>
              </a:spcAft>
              <a:buSzPts val="1400"/>
              <a:buFont typeface="Arial"/>
              <a:buAutoNum type="arabicPeriod"/>
            </a:pPr>
            <a:r>
              <a:rPr lang="en-US" sz="1300">
                <a:solidFill>
                  <a:schemeClr val="lt1"/>
                </a:solidFill>
              </a:rPr>
              <a:t> </a:t>
            </a:r>
            <a:r>
              <a:rPr b="0" i="0" lang="en-US" sz="1600">
                <a:solidFill>
                  <a:schemeClr val="lt1"/>
                </a:solidFill>
                <a:latin typeface="Arial"/>
                <a:ea typeface="Arial"/>
                <a:cs typeface="Arial"/>
                <a:sym typeface="Arial"/>
              </a:rPr>
              <a:t>Security Risks:</a:t>
            </a:r>
            <a:endParaRPr/>
          </a:p>
          <a:p>
            <a:pPr indent="-317500" lvl="0" marL="457200" rtl="0" algn="l">
              <a:lnSpc>
                <a:spcPct val="100000"/>
              </a:lnSpc>
              <a:spcBef>
                <a:spcPts val="0"/>
              </a:spcBef>
              <a:spcAft>
                <a:spcPts val="0"/>
              </a:spcAft>
              <a:buSzPts val="1400"/>
              <a:buFont typeface="Arial"/>
              <a:buChar char="•"/>
            </a:pPr>
            <a:r>
              <a:rPr b="0" i="0" lang="en-US" sz="1600">
                <a:solidFill>
                  <a:schemeClr val="lt1"/>
                </a:solidFill>
                <a:latin typeface="Arial"/>
                <a:ea typeface="Arial"/>
                <a:cs typeface="Arial"/>
                <a:sym typeface="Arial"/>
              </a:rPr>
              <a:t>Implementing a multi-factor authentication process to reduce the risk of unauthorized access to user accounts.</a:t>
            </a:r>
            <a:endParaRPr/>
          </a:p>
          <a:p>
            <a:pPr indent="-317500" lvl="0" marL="457200" rtl="0" algn="l">
              <a:lnSpc>
                <a:spcPct val="100000"/>
              </a:lnSpc>
              <a:spcBef>
                <a:spcPts val="0"/>
              </a:spcBef>
              <a:spcAft>
                <a:spcPts val="0"/>
              </a:spcAft>
              <a:buSzPts val="1400"/>
              <a:buFont typeface="Arial"/>
              <a:buChar char="•"/>
            </a:pPr>
            <a:r>
              <a:rPr b="0" i="0" lang="en-US" sz="1600">
                <a:solidFill>
                  <a:schemeClr val="lt1"/>
                </a:solidFill>
                <a:latin typeface="Arial"/>
                <a:ea typeface="Arial"/>
                <a:cs typeface="Arial"/>
                <a:sym typeface="Arial"/>
              </a:rPr>
              <a:t>Performing regular security audits and vulnerability assessments to identify and fix potential security issues.</a:t>
            </a:r>
            <a:endParaRPr/>
          </a:p>
          <a:p>
            <a:pPr indent="-317500" lvl="0" marL="457200" rtl="0" algn="l">
              <a:lnSpc>
                <a:spcPct val="100000"/>
              </a:lnSpc>
              <a:spcBef>
                <a:spcPts val="0"/>
              </a:spcBef>
              <a:spcAft>
                <a:spcPts val="0"/>
              </a:spcAft>
              <a:buSzPts val="1400"/>
              <a:buFont typeface="Arial"/>
              <a:buChar char="•"/>
            </a:pPr>
            <a:r>
              <a:rPr b="0" i="0" lang="en-US" sz="1600">
                <a:solidFill>
                  <a:schemeClr val="lt1"/>
                </a:solidFill>
                <a:latin typeface="Arial"/>
                <a:ea typeface="Arial"/>
                <a:cs typeface="Arial"/>
                <a:sym typeface="Arial"/>
              </a:rPr>
              <a:t>Implementing data encryption at rest and in transit to protect user data.</a:t>
            </a:r>
            <a:endParaRPr/>
          </a:p>
          <a:p>
            <a:pPr indent="-317500" lvl="0" marL="457200" rtl="0" algn="l">
              <a:lnSpc>
                <a:spcPct val="100000"/>
              </a:lnSpc>
              <a:spcBef>
                <a:spcPts val="0"/>
              </a:spcBef>
              <a:spcAft>
                <a:spcPts val="0"/>
              </a:spcAft>
              <a:buSzPts val="1400"/>
              <a:buFont typeface="Arial"/>
              <a:buChar char="•"/>
            </a:pPr>
            <a:r>
              <a:rPr b="0" i="0" lang="en-US" sz="1600">
                <a:solidFill>
                  <a:schemeClr val="lt1"/>
                </a:solidFill>
                <a:latin typeface="Arial"/>
                <a:ea typeface="Arial"/>
                <a:cs typeface="Arial"/>
                <a:sym typeface="Arial"/>
              </a:rPr>
              <a:t>Providing users with the ability to report suspicious or malicious behavior</a:t>
            </a:r>
            <a:r>
              <a:rPr b="0" i="0" lang="en-US" sz="1600">
                <a:solidFill>
                  <a:srgbClr val="D1D5DB"/>
                </a:solidFill>
                <a:latin typeface="Arial"/>
                <a:ea typeface="Arial"/>
                <a:cs typeface="Arial"/>
                <a:sym typeface="Arial"/>
              </a:rPr>
              <a:t>.</a:t>
            </a:r>
            <a:endParaRPr/>
          </a:p>
          <a:p>
            <a:pPr indent="0" lvl="0" marL="0" rtl="0" algn="l">
              <a:lnSpc>
                <a:spcPct val="115000"/>
              </a:lnSpc>
              <a:spcBef>
                <a:spcPts val="1200"/>
              </a:spcBef>
              <a:spcAft>
                <a:spcPts val="0"/>
              </a:spcAft>
              <a:buSzPts val="1400"/>
              <a:buNone/>
            </a:pPr>
            <a:r>
              <a:t/>
            </a:r>
            <a:endParaRPr sz="1300"/>
          </a:p>
          <a:p>
            <a:pPr indent="0" lvl="0" marL="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457200" rtl="0" algn="l">
              <a:lnSpc>
                <a:spcPct val="115000"/>
              </a:lnSpc>
              <a:spcBef>
                <a:spcPts val="1200"/>
              </a:spcBef>
              <a:spcAft>
                <a:spcPts val="0"/>
              </a:spcAft>
              <a:buSzPts val="1400"/>
              <a:buNone/>
            </a:pPr>
            <a:r>
              <a:t/>
            </a:r>
            <a:endParaRPr sz="1300"/>
          </a:p>
          <a:p>
            <a:pPr indent="0" lvl="0" marL="0" rtl="0" algn="l">
              <a:lnSpc>
                <a:spcPct val="100000"/>
              </a:lnSpc>
              <a:spcBef>
                <a:spcPts val="1200"/>
              </a:spcBef>
              <a:spcAft>
                <a:spcPts val="0"/>
              </a:spcAft>
              <a:buSzPts val="1400"/>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B529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2020-08-13T11:21:46Z</dcterms:created>
  <dc:creator>Dr Manish Sharma</dc:creator>
</cp:coreProperties>
</file>